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37.xml" ContentType="application/vnd.openxmlformats-officedocument.presentationml.tags+xml"/>
  <Override PartName="/ppt/notesSlides/notesSlide4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5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6.xml" ContentType="application/vnd.openxmlformats-officedocument.presentationml.notesSlide+xml"/>
  <Override PartName="/ppt/tags/tag35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37"/>
    <p:sldMasterId id="2147485546" r:id="rId138"/>
  </p:sldMasterIdLst>
  <p:notesMasterIdLst>
    <p:notesMasterId r:id="rId161"/>
  </p:notesMasterIdLst>
  <p:sldIdLst>
    <p:sldId id="370" r:id="rId139"/>
    <p:sldId id="346" r:id="rId140"/>
    <p:sldId id="332" r:id="rId141"/>
    <p:sldId id="353" r:id="rId142"/>
    <p:sldId id="351" r:id="rId143"/>
    <p:sldId id="363" r:id="rId144"/>
    <p:sldId id="368" r:id="rId145"/>
    <p:sldId id="350" r:id="rId146"/>
    <p:sldId id="268" r:id="rId147"/>
    <p:sldId id="291" r:id="rId148"/>
    <p:sldId id="362" r:id="rId149"/>
    <p:sldId id="339" r:id="rId150"/>
    <p:sldId id="316" r:id="rId151"/>
    <p:sldId id="364" r:id="rId152"/>
    <p:sldId id="369" r:id="rId153"/>
    <p:sldId id="330" r:id="rId154"/>
    <p:sldId id="365" r:id="rId155"/>
    <p:sldId id="366" r:id="rId156"/>
    <p:sldId id="266" r:id="rId157"/>
    <p:sldId id="358" r:id="rId158"/>
    <p:sldId id="360" r:id="rId159"/>
    <p:sldId id="361" r:id="rId160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B2B2B2"/>
    <a:srgbClr val="D7F6C0"/>
    <a:srgbClr val="37F737"/>
    <a:srgbClr val="EAFFD5"/>
    <a:srgbClr val="B4FF69"/>
    <a:srgbClr val="FFF7E7"/>
    <a:srgbClr val="FFE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3250" autoAdjust="0"/>
  </p:normalViewPr>
  <p:slideViewPr>
    <p:cSldViewPr>
      <p:cViewPr varScale="1">
        <p:scale>
          <a:sx n="65" d="100"/>
          <a:sy n="65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slideMaster" Target="slideMasters/slideMaster2.xml"/><Relationship Id="rId154" Type="http://schemas.openxmlformats.org/officeDocument/2006/relationships/slide" Target="slides/slide16.xml"/><Relationship Id="rId159" Type="http://schemas.openxmlformats.org/officeDocument/2006/relationships/slide" Target="slides/slide21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slide" Target="slides/slide6.xml"/><Relationship Id="rId149" Type="http://schemas.openxmlformats.org/officeDocument/2006/relationships/slide" Target="slides/slide1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22.xml"/><Relationship Id="rId165" Type="http://schemas.openxmlformats.org/officeDocument/2006/relationships/tableStyles" Target="tableStyle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slide" Target="slides/slide1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12.xml"/><Relationship Id="rId155" Type="http://schemas.openxmlformats.org/officeDocument/2006/relationships/slide" Target="slides/slide1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2.xml"/><Relationship Id="rId145" Type="http://schemas.openxmlformats.org/officeDocument/2006/relationships/slide" Target="slides/slide7.xml"/><Relationship Id="rId16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43" Type="http://schemas.openxmlformats.org/officeDocument/2006/relationships/slide" Target="slides/slide5.xml"/><Relationship Id="rId148" Type="http://schemas.openxmlformats.org/officeDocument/2006/relationships/slide" Target="slides/slide10.xml"/><Relationship Id="rId151" Type="http://schemas.openxmlformats.org/officeDocument/2006/relationships/slide" Target="slides/slide13.xml"/><Relationship Id="rId156" Type="http://schemas.openxmlformats.org/officeDocument/2006/relationships/slide" Target="slides/slide18.xml"/><Relationship Id="rId16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slide" Target="slides/slide3.xml"/><Relationship Id="rId146" Type="http://schemas.openxmlformats.org/officeDocument/2006/relationships/slide" Target="slides/slide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19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14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4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Master" Target="slideMasters/slideMaster1.xml"/><Relationship Id="rId158" Type="http://schemas.openxmlformats.org/officeDocument/2006/relationships/slide" Target="slides/slide2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74E6DB-422D-4540-8750-E75D8511F36F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452F40-E33F-401F-A358-ECAE4040C6FC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568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Naudodamiesi pagalbinėmis lentelėmis, ankstesnėse pamokose mokiniai pakartojo naminių gyvulių ir jų mažylių pavadinimus. MS Mouse Mischief užduotis mokiniams padės vaizdžiai pakartoti naminių gyvulių pavadinimus ir pasitikrinti žinias.</a:t>
            </a:r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02B29F-68D6-4778-9FEB-DDBD5EB25E3A}" type="slidenum">
              <a:rPr lang="lt-LT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2</a:t>
            </a:fld>
            <a:endParaRPr lang="lt-L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Žiūrėdami į 3–4</a:t>
            </a:r>
            <a:r>
              <a:rPr lang="lt-LT" baseline="0" dirty="0" smtClean="0"/>
              <a:t> </a:t>
            </a:r>
            <a:r>
              <a:rPr lang="lt-LT" dirty="0" smtClean="0"/>
              <a:t>skaidres mokiniai turi pasakyti, kokius naminius gyvūnus mato paveikslėliuose.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3</a:t>
            </a:fld>
            <a:endParaRPr lang="lt-L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Net lietuvių mokyklų pradinių klasių mokiniai</a:t>
            </a:r>
            <a:r>
              <a:rPr lang="lt-LT" baseline="0" dirty="0" smtClean="0"/>
              <a:t> gana sunkiai įsimena naminių gyvulių jauniklių pavadinimus, tad gelbėja šių žodžių kartojimas, klausimus formuluojant vis kitaip.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5</a:t>
            </a:fld>
            <a:endParaRPr lang="lt-L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Mokytojas gali mokinių paprašyti  kalbėti</a:t>
            </a:r>
            <a:r>
              <a:rPr lang="lt-LT" baseline="0" dirty="0" smtClean="0"/>
              <a:t> </a:t>
            </a:r>
            <a:r>
              <a:rPr lang="lt-LT" dirty="0" smtClean="0"/>
              <a:t>pagal pavyzdį:</a:t>
            </a:r>
            <a:r>
              <a:rPr lang="lt-LT" baseline="0" dirty="0" smtClean="0"/>
              <a:t> mažylis – veršiukas, tėtis – jautis,  mama – karvė.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14</a:t>
            </a:fld>
            <a:endParaRPr lang="lt-L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Mokytojas </a:t>
            </a:r>
            <a:r>
              <a:rPr lang="lt-LT" baseline="0" dirty="0" smtClean="0"/>
              <a:t> mokinių gali dar kartą paprašyti išvardyti naminius gyvulius. Gali kalbėti grupėse: vienas mokinys pasako mamą, kitas – tėtį, trečias – mažylį. Gali prisiminti gyvulius, kurių nėra paveikslėlyje.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19</a:t>
            </a:fld>
            <a:endParaRPr lang="lt-L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452F40-E33F-401F-A358-ECAE4040C6FC}" type="slidenum">
              <a:rPr lang="lt-LT" smtClean="0"/>
              <a:pPr>
                <a:defRPr/>
              </a:pPr>
              <a:t>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9995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2" Type="http://schemas.openxmlformats.org/officeDocument/2006/relationships/tags" Target="../tags/tag273.xml"/><Relationship Id="rId1" Type="http://schemas.openxmlformats.org/officeDocument/2006/relationships/customXml" Target="../../customXml/item129.xml"/><Relationship Id="rId6" Type="http://schemas.openxmlformats.org/officeDocument/2006/relationships/tags" Target="../tags/tag277.xml"/><Relationship Id="rId11" Type="http://schemas.openxmlformats.org/officeDocument/2006/relationships/image" Target="../media/image5.png"/><Relationship Id="rId5" Type="http://schemas.openxmlformats.org/officeDocument/2006/relationships/tags" Target="../tags/tag276.xml"/><Relationship Id="rId10" Type="http://schemas.openxmlformats.org/officeDocument/2006/relationships/image" Target="../media/image4.png"/><Relationship Id="rId4" Type="http://schemas.openxmlformats.org/officeDocument/2006/relationships/tags" Target="../tags/tag275.xml"/><Relationship Id="rId9" Type="http://schemas.openxmlformats.org/officeDocument/2006/relationships/image" Target="../media/image3.pn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customXml" Target="../../customXml/item131.xml"/><Relationship Id="rId6" Type="http://schemas.openxmlformats.org/officeDocument/2006/relationships/tags" Target="../tags/tag283.xml"/><Relationship Id="rId11" Type="http://schemas.openxmlformats.org/officeDocument/2006/relationships/image" Target="../media/image5.png"/><Relationship Id="rId5" Type="http://schemas.openxmlformats.org/officeDocument/2006/relationships/tags" Target="../tags/tag282.xml"/><Relationship Id="rId10" Type="http://schemas.openxmlformats.org/officeDocument/2006/relationships/image" Target="../media/image4.png"/><Relationship Id="rId4" Type="http://schemas.openxmlformats.org/officeDocument/2006/relationships/tags" Target="../tags/tag281.xml"/><Relationship Id="rId9" Type="http://schemas.openxmlformats.org/officeDocument/2006/relationships/image" Target="../media/image3.png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2" Type="http://schemas.openxmlformats.org/officeDocument/2006/relationships/tags" Target="../tags/tag285.xml"/><Relationship Id="rId1" Type="http://schemas.openxmlformats.org/officeDocument/2006/relationships/customXml" Target="../../customXml/item44.xml"/><Relationship Id="rId6" Type="http://schemas.openxmlformats.org/officeDocument/2006/relationships/tags" Target="../tags/tag289.xml"/><Relationship Id="rId11" Type="http://schemas.openxmlformats.org/officeDocument/2006/relationships/image" Target="../media/image5.png"/><Relationship Id="rId5" Type="http://schemas.openxmlformats.org/officeDocument/2006/relationships/tags" Target="../tags/tag288.xml"/><Relationship Id="rId10" Type="http://schemas.openxmlformats.org/officeDocument/2006/relationships/image" Target="../media/image4.png"/><Relationship Id="rId4" Type="http://schemas.openxmlformats.org/officeDocument/2006/relationships/tags" Target="../tags/tag287.xml"/><Relationship Id="rId9" Type="http://schemas.openxmlformats.org/officeDocument/2006/relationships/image" Target="../media/image3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" Type="http://schemas.openxmlformats.org/officeDocument/2006/relationships/customXml" Target="../../customXml/item53.xml"/><Relationship Id="rId6" Type="http://schemas.openxmlformats.org/officeDocument/2006/relationships/tags" Target="../tags/tag295.xml"/><Relationship Id="rId11" Type="http://schemas.openxmlformats.org/officeDocument/2006/relationships/image" Target="../media/image5.png"/><Relationship Id="rId5" Type="http://schemas.openxmlformats.org/officeDocument/2006/relationships/tags" Target="../tags/tag294.xml"/><Relationship Id="rId10" Type="http://schemas.openxmlformats.org/officeDocument/2006/relationships/image" Target="../media/image4.png"/><Relationship Id="rId4" Type="http://schemas.openxmlformats.org/officeDocument/2006/relationships/tags" Target="../tags/tag293.xml"/><Relationship Id="rId9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98.xml"/><Relationship Id="rId7" Type="http://schemas.openxmlformats.org/officeDocument/2006/relationships/image" Target="../media/image3.png"/><Relationship Id="rId2" Type="http://schemas.openxmlformats.org/officeDocument/2006/relationships/tags" Target="../tags/tag297.xml"/><Relationship Id="rId1" Type="http://schemas.openxmlformats.org/officeDocument/2006/relationships/customXml" Target="../../customXml/item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0.xml"/><Relationship Id="rId4" Type="http://schemas.openxmlformats.org/officeDocument/2006/relationships/tags" Target="../tags/tag299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2.xml"/><Relationship Id="rId7" Type="http://schemas.openxmlformats.org/officeDocument/2006/relationships/image" Target="../media/image3.png"/><Relationship Id="rId2" Type="http://schemas.openxmlformats.org/officeDocument/2006/relationships/tags" Target="../tags/tag301.xml"/><Relationship Id="rId1" Type="http://schemas.openxmlformats.org/officeDocument/2006/relationships/customXml" Target="../../customXml/item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4.xml"/><Relationship Id="rId4" Type="http://schemas.openxmlformats.org/officeDocument/2006/relationships/tags" Target="../tags/tag303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06.xml"/><Relationship Id="rId7" Type="http://schemas.openxmlformats.org/officeDocument/2006/relationships/image" Target="../media/image3.png"/><Relationship Id="rId2" Type="http://schemas.openxmlformats.org/officeDocument/2006/relationships/tags" Target="../tags/tag305.xml"/><Relationship Id="rId1" Type="http://schemas.openxmlformats.org/officeDocument/2006/relationships/customXml" Target="../../customXml/item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8.xml"/><Relationship Id="rId4" Type="http://schemas.openxmlformats.org/officeDocument/2006/relationships/tags" Target="../tags/tag30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9.xml"/><Relationship Id="rId1" Type="http://schemas.openxmlformats.org/officeDocument/2006/relationships/customXml" Target="../../customXml/item75.xml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customXml" Target="../../customXml/item114.xml"/><Relationship Id="rId6" Type="http://schemas.openxmlformats.org/officeDocument/2006/relationships/tags" Target="../tags/tag314.xml"/><Relationship Id="rId11" Type="http://schemas.openxmlformats.org/officeDocument/2006/relationships/image" Target="../media/image5.png"/><Relationship Id="rId5" Type="http://schemas.openxmlformats.org/officeDocument/2006/relationships/tags" Target="../tags/tag313.xml"/><Relationship Id="rId10" Type="http://schemas.openxmlformats.org/officeDocument/2006/relationships/image" Target="../media/image4.png"/><Relationship Id="rId4" Type="http://schemas.openxmlformats.org/officeDocument/2006/relationships/tags" Target="../tags/tag312.xml"/><Relationship Id="rId9" Type="http://schemas.openxmlformats.org/officeDocument/2006/relationships/image" Target="../media/image3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6.xml"/><Relationship Id="rId1" Type="http://schemas.openxmlformats.org/officeDocument/2006/relationships/customXml" Target="../../customXml/item54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customXml" Target="../../customXml/item33.xml"/><Relationship Id="rId6" Type="http://schemas.openxmlformats.org/officeDocument/2006/relationships/tags" Target="../tags/tag321.xml"/><Relationship Id="rId11" Type="http://schemas.openxmlformats.org/officeDocument/2006/relationships/image" Target="../media/image5.png"/><Relationship Id="rId5" Type="http://schemas.openxmlformats.org/officeDocument/2006/relationships/tags" Target="../tags/tag320.xml"/><Relationship Id="rId10" Type="http://schemas.openxmlformats.org/officeDocument/2006/relationships/image" Target="../media/image4.png"/><Relationship Id="rId4" Type="http://schemas.openxmlformats.org/officeDocument/2006/relationships/tags" Target="../tags/tag319.xml"/><Relationship Id="rId9" Type="http://schemas.openxmlformats.org/officeDocument/2006/relationships/image" Target="../media/image3.pn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2" Type="http://schemas.openxmlformats.org/officeDocument/2006/relationships/tags" Target="../tags/tag323.xml"/><Relationship Id="rId1" Type="http://schemas.openxmlformats.org/officeDocument/2006/relationships/customXml" Target="../../customXml/item128.xml"/><Relationship Id="rId6" Type="http://schemas.openxmlformats.org/officeDocument/2006/relationships/tags" Target="../tags/tag327.xml"/><Relationship Id="rId11" Type="http://schemas.openxmlformats.org/officeDocument/2006/relationships/image" Target="../media/image5.png"/><Relationship Id="rId5" Type="http://schemas.openxmlformats.org/officeDocument/2006/relationships/tags" Target="../tags/tag326.xml"/><Relationship Id="rId10" Type="http://schemas.openxmlformats.org/officeDocument/2006/relationships/image" Target="../media/image4.png"/><Relationship Id="rId4" Type="http://schemas.openxmlformats.org/officeDocument/2006/relationships/tags" Target="../tags/tag325.xml"/><Relationship Id="rId9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9.xml"/><Relationship Id="rId1" Type="http://schemas.openxmlformats.org/officeDocument/2006/relationships/customXml" Target="../../customXml/item94.xml"/><Relationship Id="rId4" Type="http://schemas.openxmlformats.org/officeDocument/2006/relationships/image" Target="../media/image6.png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2" Type="http://schemas.openxmlformats.org/officeDocument/2006/relationships/tags" Target="../tags/tag330.xml"/><Relationship Id="rId1" Type="http://schemas.openxmlformats.org/officeDocument/2006/relationships/customXml" Target="../../customXml/item26.xml"/><Relationship Id="rId6" Type="http://schemas.openxmlformats.org/officeDocument/2006/relationships/tags" Target="../tags/tag334.xml"/><Relationship Id="rId11" Type="http://schemas.openxmlformats.org/officeDocument/2006/relationships/image" Target="../media/image5.png"/><Relationship Id="rId5" Type="http://schemas.openxmlformats.org/officeDocument/2006/relationships/tags" Target="../tags/tag333.xml"/><Relationship Id="rId10" Type="http://schemas.openxmlformats.org/officeDocument/2006/relationships/image" Target="../media/image4.png"/><Relationship Id="rId4" Type="http://schemas.openxmlformats.org/officeDocument/2006/relationships/tags" Target="../tags/tag332.xml"/><Relationship Id="rId9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6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6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Relationship Id="rId9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1.xml"/><Relationship Id="rId7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Relationship Id="rId9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9.xml"/><Relationship Id="rId7" Type="http://schemas.openxmlformats.org/officeDocument/2006/relationships/image" Target="../media/image4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0.xml"/><Relationship Id="rId9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5.xml"/><Relationship Id="rId7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6.xml"/><Relationship Id="rId9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9.xml"/><Relationship Id="rId7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Relationship Id="rId9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5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5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6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9.xml"/><Relationship Id="rId7" Type="http://schemas.openxmlformats.org/officeDocument/2006/relationships/image" Target="../media/image4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0.xml"/><Relationship Id="rId9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3.xml"/><Relationship Id="rId7" Type="http://schemas.openxmlformats.org/officeDocument/2006/relationships/image" Target="../media/image4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4.xml"/><Relationship Id="rId9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7.xml"/><Relationship Id="rId7" Type="http://schemas.openxmlformats.org/officeDocument/2006/relationships/image" Target="../media/image4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8.xml"/><Relationship Id="rId9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5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5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5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0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3.xml"/><Relationship Id="rId7" Type="http://schemas.openxmlformats.org/officeDocument/2006/relationships/image" Target="../media/image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4.xml"/><Relationship Id="rId9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7.xml"/><Relationship Id="rId7" Type="http://schemas.openxmlformats.org/officeDocument/2006/relationships/image" Target="../media/image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8.xml"/><Relationship Id="rId9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1.xml"/><Relationship Id="rId7" Type="http://schemas.openxmlformats.org/officeDocument/2006/relationships/image" Target="../media/image4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2.xml"/><Relationship Id="rId9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5.xml"/><Relationship Id="rId7" Type="http://schemas.openxmlformats.org/officeDocument/2006/relationships/image" Target="../media/image4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6.xml"/><Relationship Id="rId9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9.xml"/><Relationship Id="rId7" Type="http://schemas.openxmlformats.org/officeDocument/2006/relationships/image" Target="../media/image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0.xml"/><Relationship Id="rId9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3.xml"/><Relationship Id="rId7" Type="http://schemas.openxmlformats.org/officeDocument/2006/relationships/image" Target="../media/image4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4.xml"/><Relationship Id="rId9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7.xml"/><Relationship Id="rId7" Type="http://schemas.openxmlformats.org/officeDocument/2006/relationships/image" Target="../media/image4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8.xml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1.xml"/><Relationship Id="rId7" Type="http://schemas.openxmlformats.org/officeDocument/2006/relationships/image" Target="../media/image4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2.xml"/><Relationship Id="rId9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5.xml"/><Relationship Id="rId7" Type="http://schemas.openxmlformats.org/officeDocument/2006/relationships/image" Target="../media/image4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6.xml"/><Relationship Id="rId9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5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2.xml"/><Relationship Id="rId7" Type="http://schemas.openxmlformats.org/officeDocument/2006/relationships/image" Target="../media/image4.png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3.xml"/><Relationship Id="rId9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78.xml"/><Relationship Id="rId7" Type="http://schemas.openxmlformats.org/officeDocument/2006/relationships/image" Target="../media/image4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79.xml"/><Relationship Id="rId9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2.xml"/><Relationship Id="rId7" Type="http://schemas.openxmlformats.org/officeDocument/2006/relationships/image" Target="../media/image4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3.xml"/><Relationship Id="rId9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5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5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5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0.xml"/><Relationship Id="rId7" Type="http://schemas.openxmlformats.org/officeDocument/2006/relationships/image" Target="../media/image4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1.xml"/><Relationship Id="rId9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image" Target="../media/image5.png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12" Type="http://schemas.openxmlformats.org/officeDocument/2006/relationships/image" Target="../media/image4.png"/><Relationship Id="rId2" Type="http://schemas.openxmlformats.org/officeDocument/2006/relationships/tags" Target="../tags/tag202.xml"/><Relationship Id="rId1" Type="http://schemas.openxmlformats.org/officeDocument/2006/relationships/customXml" Target="../../customXml/item14.xml"/><Relationship Id="rId6" Type="http://schemas.openxmlformats.org/officeDocument/2006/relationships/tags" Target="../tags/tag206.xml"/><Relationship Id="rId11" Type="http://schemas.openxmlformats.org/officeDocument/2006/relationships/image" Target="../media/image3.png"/><Relationship Id="rId5" Type="http://schemas.openxmlformats.org/officeDocument/2006/relationships/tags" Target="../tags/tag20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" Type="http://schemas.openxmlformats.org/officeDocument/2006/relationships/customXml" Target="../../customXml/item109.xml"/><Relationship Id="rId6" Type="http://schemas.openxmlformats.org/officeDocument/2006/relationships/tags" Target="../tags/tag214.xml"/><Relationship Id="rId11" Type="http://schemas.openxmlformats.org/officeDocument/2006/relationships/image" Target="../media/image5.png"/><Relationship Id="rId5" Type="http://schemas.openxmlformats.org/officeDocument/2006/relationships/tags" Target="../tags/tag213.xml"/><Relationship Id="rId10" Type="http://schemas.openxmlformats.org/officeDocument/2006/relationships/image" Target="../media/image4.png"/><Relationship Id="rId4" Type="http://schemas.openxmlformats.org/officeDocument/2006/relationships/tags" Target="../tags/tag212.xml"/><Relationship Id="rId9" Type="http://schemas.openxmlformats.org/officeDocument/2006/relationships/image" Target="../media/image3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6.xml"/><Relationship Id="rId1" Type="http://schemas.openxmlformats.org/officeDocument/2006/relationships/customXml" Target="../../customXml/item62.xml"/><Relationship Id="rId4" Type="http://schemas.openxmlformats.org/officeDocument/2006/relationships/image" Target="../media/image6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7.xml"/><Relationship Id="rId1" Type="http://schemas.openxmlformats.org/officeDocument/2006/relationships/customXml" Target="../../customXml/item100.xml"/><Relationship Id="rId4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9.xml"/><Relationship Id="rId7" Type="http://schemas.openxmlformats.org/officeDocument/2006/relationships/image" Target="../media/image3.png"/><Relationship Id="rId2" Type="http://schemas.openxmlformats.org/officeDocument/2006/relationships/tags" Target="../tags/tag218.xml"/><Relationship Id="rId1" Type="http://schemas.openxmlformats.org/officeDocument/2006/relationships/customXml" Target="../../customXml/item8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image" Target="../media/image5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4.png"/><Relationship Id="rId2" Type="http://schemas.openxmlformats.org/officeDocument/2006/relationships/tags" Target="../tags/tag222.xml"/><Relationship Id="rId1" Type="http://schemas.openxmlformats.org/officeDocument/2006/relationships/customXml" Target="../../customXml/item70.xml"/><Relationship Id="rId6" Type="http://schemas.openxmlformats.org/officeDocument/2006/relationships/tags" Target="../tags/tag226.xml"/><Relationship Id="rId11" Type="http://schemas.openxmlformats.org/officeDocument/2006/relationships/image" Target="../media/image3.png"/><Relationship Id="rId5" Type="http://schemas.openxmlformats.org/officeDocument/2006/relationships/tags" Target="../tags/tag22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image" Target="../media/image7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0.xml"/><Relationship Id="rId1" Type="http://schemas.openxmlformats.org/officeDocument/2006/relationships/customXml" Target="../../customXml/item108.xml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1.xml"/><Relationship Id="rId1" Type="http://schemas.openxmlformats.org/officeDocument/2006/relationships/customXml" Target="../../customXml/item117.xml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2.xml"/><Relationship Id="rId1" Type="http://schemas.openxmlformats.org/officeDocument/2006/relationships/customXml" Target="../../customXml/item10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customXml" Target="../../customXml/item118.xml"/><Relationship Id="rId6" Type="http://schemas.openxmlformats.org/officeDocument/2006/relationships/tags" Target="../tags/tag237.xml"/><Relationship Id="rId11" Type="http://schemas.openxmlformats.org/officeDocument/2006/relationships/image" Target="../media/image5.png"/><Relationship Id="rId5" Type="http://schemas.openxmlformats.org/officeDocument/2006/relationships/tags" Target="../tags/tag236.xml"/><Relationship Id="rId10" Type="http://schemas.openxmlformats.org/officeDocument/2006/relationships/image" Target="../media/image4.png"/><Relationship Id="rId4" Type="http://schemas.openxmlformats.org/officeDocument/2006/relationships/tags" Target="../tags/tag235.xml"/><Relationship Id="rId9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customXml" Target="../../customXml/item68.xml"/><Relationship Id="rId6" Type="http://schemas.openxmlformats.org/officeDocument/2006/relationships/tags" Target="../tags/tag243.xml"/><Relationship Id="rId11" Type="http://schemas.openxmlformats.org/officeDocument/2006/relationships/image" Target="../media/image5.png"/><Relationship Id="rId5" Type="http://schemas.openxmlformats.org/officeDocument/2006/relationships/tags" Target="../tags/tag242.xml"/><Relationship Id="rId10" Type="http://schemas.openxmlformats.org/officeDocument/2006/relationships/image" Target="../media/image4.png"/><Relationship Id="rId4" Type="http://schemas.openxmlformats.org/officeDocument/2006/relationships/tags" Target="../tags/tag241.xml"/><Relationship Id="rId9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customXml" Target="../../customXml/item1.xml"/><Relationship Id="rId6" Type="http://schemas.openxmlformats.org/officeDocument/2006/relationships/tags" Target="../tags/tag249.xml"/><Relationship Id="rId11" Type="http://schemas.openxmlformats.org/officeDocument/2006/relationships/image" Target="../media/image5.png"/><Relationship Id="rId5" Type="http://schemas.openxmlformats.org/officeDocument/2006/relationships/tags" Target="../tags/tag248.xml"/><Relationship Id="rId10" Type="http://schemas.openxmlformats.org/officeDocument/2006/relationships/image" Target="../media/image4.png"/><Relationship Id="rId4" Type="http://schemas.openxmlformats.org/officeDocument/2006/relationships/tags" Target="../tags/tag247.xml"/><Relationship Id="rId9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customXml" Target="../../customXml/item36.xml"/><Relationship Id="rId6" Type="http://schemas.openxmlformats.org/officeDocument/2006/relationships/tags" Target="../tags/tag255.xml"/><Relationship Id="rId11" Type="http://schemas.openxmlformats.org/officeDocument/2006/relationships/image" Target="../media/image5.png"/><Relationship Id="rId5" Type="http://schemas.openxmlformats.org/officeDocument/2006/relationships/tags" Target="../tags/tag254.xml"/><Relationship Id="rId10" Type="http://schemas.openxmlformats.org/officeDocument/2006/relationships/image" Target="../media/image4.png"/><Relationship Id="rId4" Type="http://schemas.openxmlformats.org/officeDocument/2006/relationships/tags" Target="../tags/tag253.xml"/><Relationship Id="rId9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image" Target="../media/image5.pn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4.png"/><Relationship Id="rId2" Type="http://schemas.openxmlformats.org/officeDocument/2006/relationships/tags" Target="../tags/tag257.xml"/><Relationship Id="rId1" Type="http://schemas.openxmlformats.org/officeDocument/2006/relationships/customXml" Target="../../customXml/item24.xml"/><Relationship Id="rId6" Type="http://schemas.openxmlformats.org/officeDocument/2006/relationships/tags" Target="../tags/tag261.xml"/><Relationship Id="rId11" Type="http://schemas.openxmlformats.org/officeDocument/2006/relationships/image" Target="../media/image3.png"/><Relationship Id="rId5" Type="http://schemas.openxmlformats.org/officeDocument/2006/relationships/tags" Target="../tags/tag2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7.png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image" Target="../media/image5.png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image" Target="../media/image4.png"/><Relationship Id="rId2" Type="http://schemas.openxmlformats.org/officeDocument/2006/relationships/tags" Target="../tags/tag265.xml"/><Relationship Id="rId1" Type="http://schemas.openxmlformats.org/officeDocument/2006/relationships/customXml" Target="../../customXml/item96.xml"/><Relationship Id="rId6" Type="http://schemas.openxmlformats.org/officeDocument/2006/relationships/tags" Target="../tags/tag269.xml"/><Relationship Id="rId11" Type="http://schemas.openxmlformats.org/officeDocument/2006/relationships/image" Target="../media/image3.png"/><Relationship Id="rId5" Type="http://schemas.openxmlformats.org/officeDocument/2006/relationships/tags" Target="../tags/tag26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FFD8-720A-4030-A40E-1CC858909B80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4E91-86E3-4181-9535-732AA515AD4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8D9D-607B-45AA-BED0-9FDF98061AA9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1FB-EA9D-4956-93CD-98575198082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89518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1400059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966978"/>
            <a:ext cx="1621231" cy="3840480"/>
          </a:xfrm>
          <a:prstGeom prst="rect">
            <a:avLst/>
          </a:prstGeom>
        </p:spPr>
        <p:txBody>
          <a:bodyPr vert="vert270" wrap="square" lIns="19941" tIns="109454" rIns="19941" bIns="1094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4924044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4924044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4924044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394145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599959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9" name="Paveikslėlis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9" name="Paveikslėlis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Paveikslėlis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2464307" y="2329662"/>
            <a:ext cx="2029968" cy="4437125"/>
          </a:xfrm>
          <a:prstGeom prst="rect">
            <a:avLst/>
          </a:prstGeom>
        </p:spPr>
        <p:txBody>
          <a:bodyPr vert="wordArtVert" wrap="square" lIns="24968" tIns="126458" rIns="24968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49723" y="2329662"/>
            <a:ext cx="2029968" cy="4437125"/>
          </a:xfrm>
          <a:prstGeom prst="rect">
            <a:avLst/>
          </a:prstGeom>
        </p:spPr>
        <p:txBody>
          <a:bodyPr vert="wordArtVert" wrap="square" lIns="24968" tIns="126458" rIns="24968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9" name="Paveikslėlis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</p:spPr>
      </p:pic>
      <p:pic>
        <p:nvPicPr>
          <p:cNvPr id="10" name="Paveikslėlis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236083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10" name="Paveikslėlis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aveikslėlis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2E11-1CC5-4197-813C-C7C43CB41833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5687-FB66-4135-9C8A-2098447243BE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4" y="2329662"/>
            <a:ext cx="1621231" cy="4437125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10" name="Paveikslėlis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66695" y="1355826"/>
            <a:ext cx="857250" cy="857250"/>
          </a:xfrm>
          <a:prstGeom prst="rect">
            <a:avLst/>
          </a:prstGeom>
        </p:spPr>
      </p:pic>
      <p:pic>
        <p:nvPicPr>
          <p:cNvPr id="11" name="Paveikslėlis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143375" y="1355826"/>
            <a:ext cx="857250" cy="857250"/>
          </a:xfrm>
          <a:prstGeom prst="rect">
            <a:avLst/>
          </a:prstGeom>
        </p:spPr>
      </p:pic>
      <p:pic>
        <p:nvPicPr>
          <p:cNvPr id="12" name="Paveikslėlis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920054" y="1355826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10" name="Paveikslėlis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aveikslėlis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endParaRPr lang="lt-LT"/>
          </a:p>
        </p:txBody>
      </p:sp>
      <p:pic>
        <p:nvPicPr>
          <p:cNvPr id="10" name="Paveikslėlis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aveikslėlis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2699792" y="188640"/>
            <a:ext cx="6264696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4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179512" y="1196752"/>
            <a:ext cx="8784976" cy="4536504"/>
          </a:xfrm>
          <a:prstGeom prst="roundRect">
            <a:avLst>
              <a:gd name="adj" fmla="val 5214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pic>
        <p:nvPicPr>
          <p:cNvPr id="11" name="Picture 9" descr="ESF keturspalvi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2270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ntrinis pavadinimas 2"/>
          <p:cNvSpPr txBox="1">
            <a:spLocks/>
          </p:cNvSpPr>
          <p:nvPr userDrawn="1"/>
        </p:nvSpPr>
        <p:spPr>
          <a:xfrm>
            <a:off x="435792" y="1769103"/>
            <a:ext cx="2768056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20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</a:b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ntrinis pavadinimas 2"/>
          <p:cNvSpPr txBox="1">
            <a:spLocks/>
          </p:cNvSpPr>
          <p:nvPr userDrawn="1"/>
        </p:nvSpPr>
        <p:spPr>
          <a:xfrm>
            <a:off x="3955544" y="1738202"/>
            <a:ext cx="4653644" cy="380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endParaRPr lang="lt-LT" sz="2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ačiakampis 3"/>
          <p:cNvSpPr/>
          <p:nvPr userDrawn="1"/>
        </p:nvSpPr>
        <p:spPr>
          <a:xfrm>
            <a:off x="2483768" y="61653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Mokymo inovacijų taikymo infrastruktūros kūrimas siekiant plėtoti netradi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lt-LT" sz="1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nio ugdymo formų </a:t>
            </a:r>
            <a:r>
              <a:rPr lang="lt-LT" sz="10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įvairovę. VP1-2.2-ŠMM-05-K-01-068</a:t>
            </a:r>
            <a:endParaRPr lang="lt-LT" sz="10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ivine_logo_forprint_cmyk_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60232" y="6165304"/>
            <a:ext cx="1080120" cy="401414"/>
          </a:xfrm>
          <a:prstGeom prst="rect">
            <a:avLst/>
          </a:prstGeom>
        </p:spPr>
      </p:pic>
      <p:pic>
        <p:nvPicPr>
          <p:cNvPr id="17" name="Picture 16" descr="traku-voke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00392" y="6021288"/>
            <a:ext cx="648072" cy="648072"/>
          </a:xfrm>
          <a:prstGeom prst="rect">
            <a:avLst/>
          </a:prstGeom>
        </p:spPr>
      </p:pic>
      <p:pic>
        <p:nvPicPr>
          <p:cNvPr id="20" name="Picture 11" descr="parama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9552" y="5993780"/>
            <a:ext cx="1752600" cy="70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7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052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350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7166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8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371600" y="19018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Yes</a:t>
            </a:r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1371600" y="35401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No</a:t>
            </a:r>
          </a:p>
        </p:txBody>
      </p:sp>
      <p:pic>
        <p:nvPicPr>
          <p:cNvPr id="5" name="Picture 10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9209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9562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7498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4850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2091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9362EB7-17D4-4A76-ABFD-44E205497162}" type="datetimeFigureOut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2013.04.28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lt-L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F1340E-93FE-435C-ABDF-D3DDA20D2795}" type="slidenum">
              <a:rPr lang="lt-LT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t-LT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45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371600" y="19018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Yes</a:t>
            </a:r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1371600" y="35401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No</a:t>
            </a:r>
          </a:p>
        </p:txBody>
      </p:sp>
      <p:pic>
        <p:nvPicPr>
          <p:cNvPr id="5" name="Picture 10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07E7-4B1E-4F25-AC3E-11E2A3E4E506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360-1E0C-4FF7-B7F7-2F0251452ED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>
            <p:custDataLst>
              <p:tags r:id="rId1"/>
            </p:custDataLst>
          </p:nvPr>
        </p:nvSpPr>
        <p:spPr>
          <a:xfrm>
            <a:off x="1371600" y="19018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Yes</a:t>
            </a:r>
          </a:p>
        </p:txBody>
      </p:sp>
      <p:sp>
        <p:nvSpPr>
          <p:cNvPr id="4" name="TextBox 3"/>
          <p:cNvSpPr txBox="1"/>
          <p:nvPr userDrawn="1">
            <p:custDataLst>
              <p:tags r:id="rId2"/>
            </p:custDataLst>
          </p:nvPr>
        </p:nvSpPr>
        <p:spPr>
          <a:xfrm>
            <a:off x="1371600" y="3540125"/>
            <a:ext cx="7388225" cy="1522413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dirty="0">
                <a:latin typeface="+mn-lt"/>
                <a:cs typeface="+mn-cs"/>
              </a:rPr>
              <a:t>No</a:t>
            </a:r>
          </a:p>
        </p:txBody>
      </p:sp>
      <p:pic>
        <p:nvPicPr>
          <p:cNvPr id="5" name="Picture 10" descr="Answer1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nswer2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64B6-61EB-4EC5-8152-C338BC2E848D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C048-C5A6-437F-A560-F445DA1440FD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F98A-2B85-47B9-A849-FA874BAD844D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B69E-F71B-4E67-BF2D-80F405249FB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22B6-1D64-486B-A9E4-BB19DE1BBDF9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087CB-7DF5-41E0-99BB-C42C64B40C70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7 - Yes/N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B199F-132C-4862-A5AB-644128603BC8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80BB-D1B9-4B32-93C4-0FE346AD6834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8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42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42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963" y="49244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375" y="49244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5" y="49244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8788" y="49244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96366" y="966977"/>
            <a:ext cx="1621231" cy="3840479"/>
          </a:xfrm>
          <a:prstGeom prst="rect">
            <a:avLst/>
          </a:prstGeom>
        </p:spPr>
        <p:txBody>
          <a:bodyPr vert="vert270" lIns="19941" tIns="109453" rIns="19941" bIns="1094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873045" y="966977"/>
            <a:ext cx="1621231" cy="3840479"/>
          </a:xfrm>
          <a:prstGeom prst="rect">
            <a:avLst/>
          </a:prstGeom>
        </p:spPr>
        <p:txBody>
          <a:bodyPr vert="vert270" lIns="19941" tIns="109453" rIns="19941" bIns="1094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9724" y="966977"/>
            <a:ext cx="1621231" cy="3840479"/>
          </a:xfrm>
          <a:prstGeom prst="rect">
            <a:avLst/>
          </a:prstGeom>
        </p:spPr>
        <p:txBody>
          <a:bodyPr vert="vert270" lIns="19941" tIns="109453" rIns="19941" bIns="1094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426404" y="966977"/>
            <a:ext cx="1621231" cy="3840479"/>
          </a:xfrm>
          <a:prstGeom prst="rect">
            <a:avLst/>
          </a:prstGeom>
        </p:spPr>
        <p:txBody>
          <a:bodyPr vert="vert270" lIns="19941" tIns="109453" rIns="19941" bIns="1094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4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7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Rtl" lIns="19941" tIns="126458" rIns="19941" bIns="126458" rtlCol="0" anchor="ctr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lt-LT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Rtl" lIns="19941" tIns="126458" rIns="19941" bIns="126458" rtlCol="0" anchor="ctr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lt-LT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Rtl" lIns="19941" tIns="126458" rIns="19941" bIns="126458" rtlCol="0" anchor="ctr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lt-LT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Rtl" lIns="19941" tIns="126458" rIns="19941" bIns="126458" rtlCol="0" anchor="ctr">
            <a:normAutofit/>
          </a:bodyPr>
          <a:lstStyle>
            <a:lvl1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SzPct val="85000"/>
              <a:buFont typeface="Arial" pitchFamily="34" charset="0"/>
              <a:buNone/>
              <a:defRPr lang="lt-LT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8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42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42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8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C726-0709-4BF3-A26F-D68C925E0A41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AC67-EB02-446C-8903-49D7910FD67C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7963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4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75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8788" y="13557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96366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2873045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49724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426404" y="2329662"/>
            <a:ext cx="1621231" cy="4437125"/>
          </a:xfrm>
          <a:prstGeom prst="rect">
            <a:avLst/>
          </a:prstGeom>
        </p:spPr>
        <p:txBody>
          <a:bodyPr vert="wordArtVert" lIns="19941" tIns="126458" rIns="19941" bIns="126458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542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42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542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4047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84047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47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84047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1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1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5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2233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3873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lIns="90876" tIns="43390" rIns="90876" bIns="43390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5215-84B1-44FB-B341-EEEE3B1776E4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3E6B-B71C-4631-8664-8A424DC3218B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2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18526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31845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4518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8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9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0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lette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24000"/>
            <a:ext cx="804863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nswer1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493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Answer2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25812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swer3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575" y="39147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Answer4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575" y="52466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1" name="Picture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Picture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Picture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icture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5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lt-LT"/>
          </a:p>
        </p:txBody>
      </p:sp>
      <p:pic>
        <p:nvPicPr>
          <p:cNvPr id="10" name="Picture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Picture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icture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pic>
        <p:nvPicPr>
          <p:cNvPr id="7" name="Picture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606324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2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7" tIns="43391" rIns="90877" bIns="43391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9" name="Paveikslėlis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64881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AF26-E0AE-418C-A314-FF8887913AF5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9B8F-69D5-4386-BD9A-C30A9D25C607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4 Choic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7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6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5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3"/>
            <a:ext cx="1621231" cy="4437126"/>
          </a:xfrm>
          <a:prstGeom prst="rect">
            <a:avLst/>
          </a:prstGeom>
        </p:spPr>
        <p:txBody>
          <a:bodyPr vert="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6" y="1355827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5" y="1355827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15" y="1355827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9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000251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6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7975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7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35513677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8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pic>
        <p:nvPicPr>
          <p:cNvPr id="7" name="Paveikslėlis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5689546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7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7189968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9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226477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0 - 3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2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1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852689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851718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984706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761385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538065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0" name="Paveikslėlis 9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355827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5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623906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4 Choices Top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96367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2873046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649725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426404" y="2329663"/>
            <a:ext cx="1621231" cy="4437126"/>
          </a:xfrm>
          <a:prstGeom prst="rect">
            <a:avLst/>
          </a:prstGeom>
        </p:spPr>
        <p:txBody>
          <a:bodyPr vert="wordArtVert" wrap="square" lIns="19941" tIns="126458" rIns="19941" bIns="126458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56" y="1355827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35" y="1355827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15" y="1355827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94" y="1355827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434494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2 - 4 Choic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1"/>
          </a:xfrm>
        </p:spPr>
        <p:txBody>
          <a:bodyPr vert="horz" wrap="square" anchor="ctr" anchorCtr="1">
            <a:normAutofit/>
          </a:bodyPr>
          <a:lstStyle>
            <a:lvl1pPr marL="0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1pPr>
            <a:lvl2pPr marL="36671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2pPr>
            <a:lvl3pPr marL="776288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3pPr>
            <a:lvl4pPr marL="1050925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4pPr>
            <a:lvl5pPr marL="1325563" indent="0" algn="ctr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8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7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6"/>
            <a:ext cx="7388352" cy="1215923"/>
          </a:xfrm>
          <a:prstGeom prst="rect">
            <a:avLst/>
          </a:prstGeom>
        </p:spPr>
        <p:txBody>
          <a:bodyPr vert="horz" wrap="square" lIns="90877" tIns="34654" rIns="90877" bIns="34654" anchor="ctr">
            <a:normAutofit/>
          </a:bodyPr>
          <a:lstStyle>
            <a:lvl1pPr marL="0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1pPr>
            <a:lvl2pPr marL="36671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2pPr>
            <a:lvl3pPr marL="776288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3pPr>
            <a:lvl4pPr marL="1050925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4pPr>
            <a:lvl5pPr marL="1325563" indent="0" algn="l" rtl="0" eaLnBrk="0" fontAlgn="base" hangingPunct="0">
              <a:spcAft>
                <a:spcPct val="0"/>
              </a:spcAft>
              <a:buSzPct val="85000"/>
              <a:buFont typeface="Wingdings 2" pitchFamily="18" charset="2"/>
              <a:buNone/>
              <a:defRPr sz="32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endParaRPr lang="lt-LT"/>
          </a:p>
        </p:txBody>
      </p:sp>
      <p:pic>
        <p:nvPicPr>
          <p:cNvPr id="11" name="Paveikslėlis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249185"/>
            <a:ext cx="857250" cy="857250"/>
          </a:xfrm>
          <a:prstGeom prst="rect">
            <a:avLst/>
          </a:prstGeom>
        </p:spPr>
      </p:pic>
      <p:pic>
        <p:nvPicPr>
          <p:cNvPr id="12" name="Paveikslėlis 11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581694"/>
            <a:ext cx="857250" cy="857250"/>
          </a:xfrm>
          <a:prstGeom prst="rect">
            <a:avLst/>
          </a:prstGeom>
        </p:spPr>
      </p:pic>
      <p:pic>
        <p:nvPicPr>
          <p:cNvPr id="13" name="Paveikslėlis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Paveikslėlis 13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5246713"/>
            <a:ext cx="857250" cy="857250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0843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image" Target="../media/image2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6" cstate="print">
            <a:alphaModFix amt="5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AC100-97EF-43F2-8F4E-852121C95081}" type="datetimeFigureOut">
              <a:rPr lang="lt-LT"/>
              <a:pPr>
                <a:defRPr/>
              </a:pPr>
              <a:t>2013.04.28</a:t>
            </a:fld>
            <a:endParaRPr lang="lt-L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16420-3387-453B-A35F-BF45349ADA16}" type="slidenum">
              <a:rPr lang="lt-LT"/>
              <a:pPr>
                <a:defRPr/>
              </a:pPr>
              <a:t>‹#›</a:t>
            </a:fld>
            <a:endParaRPr lang="lt-LT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96" r:id="rId1"/>
    <p:sldLayoutId id="2147485388" r:id="rId2"/>
    <p:sldLayoutId id="2147485397" r:id="rId3"/>
    <p:sldLayoutId id="2147485389" r:id="rId4"/>
    <p:sldLayoutId id="2147485398" r:id="rId5"/>
    <p:sldLayoutId id="2147485390" r:id="rId6"/>
    <p:sldLayoutId id="2147485391" r:id="rId7"/>
    <p:sldLayoutId id="2147485392" r:id="rId8"/>
    <p:sldLayoutId id="2147485393" r:id="rId9"/>
    <p:sldLayoutId id="2147485394" r:id="rId10"/>
    <p:sldLayoutId id="2147485395" r:id="rId11"/>
    <p:sldLayoutId id="2147485399" r:id="rId12"/>
    <p:sldLayoutId id="2147485400" r:id="rId13"/>
    <p:sldLayoutId id="2147485401" r:id="rId14"/>
    <p:sldLayoutId id="2147485402" r:id="rId15"/>
    <p:sldLayoutId id="2147485403" r:id="rId16"/>
    <p:sldLayoutId id="2147485404" r:id="rId17"/>
    <p:sldLayoutId id="2147485405" r:id="rId18"/>
    <p:sldLayoutId id="2147485406" r:id="rId19"/>
    <p:sldLayoutId id="2147485407" r:id="rId20"/>
    <p:sldLayoutId id="2147485408" r:id="rId21"/>
    <p:sldLayoutId id="2147485409" r:id="rId22"/>
    <p:sldLayoutId id="2147485410" r:id="rId23"/>
    <p:sldLayoutId id="2147485411" r:id="rId24"/>
    <p:sldLayoutId id="2147485412" r:id="rId25"/>
    <p:sldLayoutId id="2147485413" r:id="rId26"/>
    <p:sldLayoutId id="2147485414" r:id="rId27"/>
    <p:sldLayoutId id="2147485415" r:id="rId28"/>
    <p:sldLayoutId id="2147485416" r:id="rId29"/>
    <p:sldLayoutId id="2147485417" r:id="rId30"/>
    <p:sldLayoutId id="2147485418" r:id="rId31"/>
    <p:sldLayoutId id="2147485419" r:id="rId32"/>
    <p:sldLayoutId id="2147485420" r:id="rId33"/>
    <p:sldLayoutId id="2147485421" r:id="rId34"/>
    <p:sldLayoutId id="2147485422" r:id="rId35"/>
    <p:sldLayoutId id="2147485423" r:id="rId36"/>
    <p:sldLayoutId id="2147485424" r:id="rId37"/>
    <p:sldLayoutId id="2147485425" r:id="rId38"/>
    <p:sldLayoutId id="2147485426" r:id="rId39"/>
    <p:sldLayoutId id="2147485427" r:id="rId40"/>
    <p:sldLayoutId id="2147485428" r:id="rId41"/>
    <p:sldLayoutId id="2147485429" r:id="rId42"/>
    <p:sldLayoutId id="2147485430" r:id="rId43"/>
    <p:sldLayoutId id="2147485431" r:id="rId44"/>
    <p:sldLayoutId id="2147485432" r:id="rId45"/>
    <p:sldLayoutId id="2147485433" r:id="rId46"/>
    <p:sldLayoutId id="2147485434" r:id="rId47"/>
    <p:sldLayoutId id="2147485435" r:id="rId48"/>
    <p:sldLayoutId id="2147485436" r:id="rId49"/>
    <p:sldLayoutId id="2147485437" r:id="rId50"/>
    <p:sldLayoutId id="2147485438" r:id="rId51"/>
    <p:sldLayoutId id="2147485439" r:id="rId52"/>
    <p:sldLayoutId id="2147485440" r:id="rId53"/>
    <p:sldLayoutId id="2147485441" r:id="rId54"/>
    <p:sldLayoutId id="2147485442" r:id="rId55"/>
    <p:sldLayoutId id="2147485443" r:id="rId56"/>
    <p:sldLayoutId id="2147485444" r:id="rId57"/>
    <p:sldLayoutId id="2147485445" r:id="rId58"/>
    <p:sldLayoutId id="2147485446" r:id="rId59"/>
    <p:sldLayoutId id="2147485447" r:id="rId60"/>
    <p:sldLayoutId id="2147485448" r:id="rId61"/>
    <p:sldLayoutId id="2147485449" r:id="rId62"/>
    <p:sldLayoutId id="2147485450" r:id="rId63"/>
    <p:sldLayoutId id="2147485451" r:id="rId64"/>
    <p:sldLayoutId id="2147485452" r:id="rId65"/>
    <p:sldLayoutId id="2147485453" r:id="rId66"/>
    <p:sldLayoutId id="2147485454" r:id="rId67"/>
    <p:sldLayoutId id="2147485455" r:id="rId68"/>
    <p:sldLayoutId id="2147485456" r:id="rId69"/>
    <p:sldLayoutId id="2147485457" r:id="rId70"/>
    <p:sldLayoutId id="2147485458" r:id="rId71"/>
    <p:sldLayoutId id="2147485459" r:id="rId72"/>
    <p:sldLayoutId id="2147485461" r:id="rId73"/>
    <p:sldLayoutId id="2147485462" r:id="rId74"/>
    <p:sldLayoutId id="2147485463" r:id="rId75"/>
    <p:sldLayoutId id="2147485464" r:id="rId76"/>
    <p:sldLayoutId id="2147485465" r:id="rId77"/>
    <p:sldLayoutId id="2147485466" r:id="rId78"/>
    <p:sldLayoutId id="2147485467" r:id="rId79"/>
    <p:sldLayoutId id="2147485468" r:id="rId80"/>
    <p:sldLayoutId id="2147485469" r:id="rId81"/>
    <p:sldLayoutId id="2147485470" r:id="rId82"/>
    <p:sldLayoutId id="2147485471" r:id="rId83"/>
    <p:sldLayoutId id="2147485472" r:id="rId84"/>
    <p:sldLayoutId id="2147485488" r:id="rId85"/>
    <p:sldLayoutId id="2147485491" r:id="rId86"/>
    <p:sldLayoutId id="2147485495" r:id="rId87"/>
    <p:sldLayoutId id="2147485497" r:id="rId88"/>
    <p:sldLayoutId id="2147485498" r:id="rId89"/>
    <p:sldLayoutId id="2147485501" r:id="rId90"/>
    <p:sldLayoutId id="2147485503" r:id="rId91"/>
    <p:sldLayoutId id="2147485504" r:id="rId92"/>
    <p:sldLayoutId id="2147485506" r:id="rId93"/>
    <p:sldLayoutId id="2147485508" r:id="rId94"/>
    <p:sldLayoutId id="2147485511" r:id="rId95"/>
    <p:sldLayoutId id="2147485513" r:id="rId96"/>
    <p:sldLayoutId id="2147485514" r:id="rId97"/>
    <p:sldLayoutId id="2147485515" r:id="rId98"/>
    <p:sldLayoutId id="2147485516" r:id="rId99"/>
    <p:sldLayoutId id="2147485518" r:id="rId100"/>
    <p:sldLayoutId id="2147485519" r:id="rId101"/>
    <p:sldLayoutId id="2147485521" r:id="rId102"/>
    <p:sldLayoutId id="2147485522" r:id="rId103"/>
    <p:sldLayoutId id="2147485535" r:id="rId104"/>
    <p:sldLayoutId id="2147485536" r:id="rId105"/>
    <p:sldLayoutId id="2147485537" r:id="rId106"/>
    <p:sldLayoutId id="2147485538" r:id="rId107"/>
    <p:sldLayoutId id="2147485539" r:id="rId108"/>
    <p:sldLayoutId id="2147485540" r:id="rId109"/>
    <p:sldLayoutId id="2147485541" r:id="rId110"/>
    <p:sldLayoutId id="2147485542" r:id="rId111"/>
    <p:sldLayoutId id="2147485543" r:id="rId112"/>
    <p:sldLayoutId id="2147485544" r:id="rId113"/>
    <p:sldLayoutId id="2147485545" r:id="rId1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82828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C9C9C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2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92.xml"/><Relationship Id="rId1" Type="http://schemas.openxmlformats.org/officeDocument/2006/relationships/tags" Target="../tags/tag34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5" Type="http://schemas.openxmlformats.org/officeDocument/2006/relationships/image" Target="../media/image3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4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image" Target="../media/image24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35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14.xml"/><Relationship Id="rId1" Type="http://schemas.openxmlformats.org/officeDocument/2006/relationships/tags" Target="../tags/tag35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7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24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image" Target="../media/image46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3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35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7.xml"/><Relationship Id="rId1" Type="http://schemas.openxmlformats.org/officeDocument/2006/relationships/tags" Target="../tags/tag35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atherclipart.net/free_weather_clipart/clip_art_image_of_a_bright_yellow_sun_peeking_out_behind_a_cloud_0515-1011-0603-3224_SMU.jpg" TargetMode="External"/><Relationship Id="rId13" Type="http://schemas.openxmlformats.org/officeDocument/2006/relationships/hyperlink" Target="http://www.flickr.com/photos/77139380@N03/7087509961/" TargetMode="External"/><Relationship Id="rId3" Type="http://schemas.openxmlformats.org/officeDocument/2006/relationships/hyperlink" Target="http://images2.wikia.nocookie.net/__cb20101210012026/uncyclopedia/images/thumb/3/39/Irish_Goat.jpg/450px-Irish_Goat.jpg" TargetMode="External"/><Relationship Id="rId7" Type="http://schemas.openxmlformats.org/officeDocument/2006/relationships/hyperlink" Target="http://static.freepik.com/free-photo/sun-rain-clip-art_419845.jpg" TargetMode="External"/><Relationship Id="rId12" Type="http://schemas.openxmlformats.org/officeDocument/2006/relationships/hyperlink" Target="http://2.bp.blogspot.com/_Jc59fGBx9FE/TFmxQh2sqVI/AAAAAAAAHTI/7FOBkpHcOkU/s1600/brown_sheep.jpg" TargetMode="External"/><Relationship Id="rId2" Type="http://schemas.openxmlformats.org/officeDocument/2006/relationships/hyperlink" Target="http://www.jigsaw-puzzle-club.co.uk/Jigsaws/G6044%20Animal%20Farm-jigsaw-puzzle-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-hdwallpapers.com/wallpapers/animals/561191.jpg" TargetMode="External"/><Relationship Id="rId11" Type="http://schemas.openxmlformats.org/officeDocument/2006/relationships/hyperlink" Target="http://nirmukta.com/wp-content/uploads/2008/10/cow_and_calf.jpg" TargetMode="External"/><Relationship Id="rId5" Type="http://schemas.openxmlformats.org/officeDocument/2006/relationships/hyperlink" Target="http://anderslandfarm.com/blog/wp-content/uploads/2012/01/00174.jpg" TargetMode="External"/><Relationship Id="rId15" Type="http://schemas.openxmlformats.org/officeDocument/2006/relationships/hyperlink" Target="http://files.myopera.com/nhatvanguyet/albums/5784732/thumbs/1249913931MwI5Uhm.jpg_thumb.jpg" TargetMode="External"/><Relationship Id="rId10" Type="http://schemas.openxmlformats.org/officeDocument/2006/relationships/hyperlink" Target="http://www.babalog.com/archives/calf3.jpg" TargetMode="External"/><Relationship Id="rId4" Type="http://schemas.openxmlformats.org/officeDocument/2006/relationships/hyperlink" Target="http://www.cobblehillpuzzles.com/img/puzzles/lrg/59619-animal-farm.jpg" TargetMode="External"/><Relationship Id="rId9" Type="http://schemas.openxmlformats.org/officeDocument/2006/relationships/hyperlink" Target="http://images.clipartof.com/thumbnails/1054643-Royalty-Free-Vector-Clip-Art-Illustration-Of-A-Pretty-Female-Sun.jpg" TargetMode="External"/><Relationship Id="rId14" Type="http://schemas.openxmlformats.org/officeDocument/2006/relationships/hyperlink" Target="http://0.tqn.com/d/cats/1/0/-/q/3/Samson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tf.sunfox.org/wallpapers/Cow%20Family%20by%20sunny.jpg" TargetMode="External"/><Relationship Id="rId13" Type="http://schemas.openxmlformats.org/officeDocument/2006/relationships/hyperlink" Target="http://2.bp.blogspot.com/_Jc59fGBx9FE/TFmxQh2sqVI/AAAAAAAAHTI/7FOBkpHcOkU/s1600/brown_sheep.jpg" TargetMode="External"/><Relationship Id="rId3" Type="http://schemas.openxmlformats.org/officeDocument/2006/relationships/hyperlink" Target="http://lt.paveiksliukai.eu/paveiksliukai/gyvnai_4/kats_15/kate_medis_paveiksliukas_47902.jpg" TargetMode="External"/><Relationship Id="rId7" Type="http://schemas.openxmlformats.org/officeDocument/2006/relationships/hyperlink" Target="http://www.tunissheep.org/Press/Tunis%20Sheep%20family.JPG" TargetMode="External"/><Relationship Id="rId12" Type="http://schemas.openxmlformats.org/officeDocument/2006/relationships/hyperlink" Target="http://nirmukta.com/wp-content/uploads/2008/10/cow_and_calf.jpg" TargetMode="External"/><Relationship Id="rId2" Type="http://schemas.openxmlformats.org/officeDocument/2006/relationships/hyperlink" Target="http://ferringtonpost.com/wp-content/uploads/2012/07/Responsibilities-of-Owning-a-New-Puppy-Photo-by-bestdogsforkids.jpg" TargetMode="External"/><Relationship Id="rId16" Type="http://schemas.openxmlformats.org/officeDocument/2006/relationships/hyperlink" Target="http://sugarmtnfarm.com/blog/uploaded_images/SaddlePig2WeeksNursDSCF3456-76708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tificamerican.com/media/inline/blog/Image/piggies.jpg" TargetMode="External"/><Relationship Id="rId11" Type="http://schemas.openxmlformats.org/officeDocument/2006/relationships/hyperlink" Target="http://www.babalog.com/archives/calf3.jpg" TargetMode="External"/><Relationship Id="rId5" Type="http://schemas.openxmlformats.org/officeDocument/2006/relationships/hyperlink" Target="http://openwalls.com/image/11626/horse_family_1400x1050.jpg" TargetMode="External"/><Relationship Id="rId15" Type="http://schemas.openxmlformats.org/officeDocument/2006/relationships/hyperlink" Target="http://0.tqn.com/d/cats/1/0/-/q/3/Samson.jpg" TargetMode="External"/><Relationship Id="rId10" Type="http://schemas.openxmlformats.org/officeDocument/2006/relationships/hyperlink" Target="http://lolosad.com/wp-content/uploads/2008/04/teacup_pig_5.jpg" TargetMode="External"/><Relationship Id="rId4" Type="http://schemas.openxmlformats.org/officeDocument/2006/relationships/hyperlink" Target="http://indexofwallpapers.com/goat-wallpapers/goat-wallpaper.html" TargetMode="External"/><Relationship Id="rId9" Type="http://schemas.openxmlformats.org/officeDocument/2006/relationships/hyperlink" Target="http://www.kastone.lt/wp-content/uploads/2010/08/Sab%C4%97.jpg" TargetMode="External"/><Relationship Id="rId14" Type="http://schemas.openxmlformats.org/officeDocument/2006/relationships/hyperlink" Target="http://www.flickr.com/photos/77139380@N03/708750996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33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3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34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91.xml"/><Relationship Id="rId1" Type="http://schemas.openxmlformats.org/officeDocument/2006/relationships/tags" Target="../tags/tag343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ntrinis pavadinimas 2"/>
          <p:cNvSpPr txBox="1">
            <a:spLocks/>
          </p:cNvSpPr>
          <p:nvPr/>
        </p:nvSpPr>
        <p:spPr>
          <a:xfrm>
            <a:off x="532368" y="1556792"/>
            <a:ext cx="2948564" cy="3911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Dalykas, ugdymo sritis:</a:t>
            </a:r>
          </a:p>
          <a:p>
            <a:pPr algn="l" fontAlgn="auto">
              <a:spcAft>
                <a:spcPts val="0"/>
              </a:spcAft>
            </a:pP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Tema:</a:t>
            </a:r>
          </a:p>
          <a:p>
            <a:pPr algn="l" fontAlgn="auto">
              <a:spcAft>
                <a:spcPts val="0"/>
              </a:spcAft>
            </a:pP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Klasė: </a:t>
            </a:r>
          </a:p>
          <a:p>
            <a:pPr algn="l" fontAlgn="auto">
              <a:spcAft>
                <a:spcPts val="0"/>
              </a:spcAft>
            </a:pP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Priemonės paskirtis:</a:t>
            </a:r>
          </a:p>
          <a:p>
            <a:pPr algn="l" fontAlgn="auto">
              <a:spcAft>
                <a:spcPts val="0"/>
              </a:spcAft>
            </a:pP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Ugdomi gebėjimai pagal Bendrąsias </a:t>
            </a: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programas:</a:t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Autorius:</a:t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</a:b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Mokykla</a:t>
            </a:r>
            <a:r>
              <a:rPr lang="lt-LT" sz="17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lt-LT" sz="1700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fontAlgn="auto">
              <a:spcAft>
                <a:spcPts val="0"/>
              </a:spcAft>
            </a:pPr>
            <a:r>
              <a:rPr lang="lt-LT" sz="1800" b="1" dirty="0" smtClean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1800" b="1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sz="1800" b="1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</a:br>
            <a:endParaRPr lang="lt-LT" sz="1800" b="1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ntrinis pavadinimas 2"/>
          <p:cNvSpPr txBox="1">
            <a:spLocks/>
          </p:cNvSpPr>
          <p:nvPr/>
        </p:nvSpPr>
        <p:spPr bwMode="auto">
          <a:xfrm>
            <a:off x="2699792" y="284813"/>
            <a:ext cx="626126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Pas senelę kaime. Naminiai gyvuliai</a:t>
            </a:r>
          </a:p>
        </p:txBody>
      </p:sp>
      <p:sp>
        <p:nvSpPr>
          <p:cNvPr id="9" name="Antrinis pavadinimas 2"/>
          <p:cNvSpPr txBox="1">
            <a:spLocks/>
          </p:cNvSpPr>
          <p:nvPr/>
        </p:nvSpPr>
        <p:spPr bwMode="auto">
          <a:xfrm>
            <a:off x="3523900" y="1556792"/>
            <a:ext cx="5322639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Lietuvių kalba (valstybinė). Kalbėjimas.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 senelę </a:t>
            </a:r>
            <a:r>
              <a:rPr lang="lt-LT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kaime. Naminiai gyvuliai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klasė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Įtvirtinti </a:t>
            </a: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naminių gyvulių </a:t>
            </a:r>
            <a:r>
              <a:rPr lang="lt-LT" sz="1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pavadinimus. </a:t>
            </a:r>
            <a:endParaRPr lang="lt-LT" sz="1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2.1.2</a:t>
            </a:r>
            <a:r>
              <a:rPr lang="lt-LT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 Vartoti </a:t>
            </a:r>
            <a:r>
              <a:rPr lang="lt-LT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minimalų </a:t>
            </a:r>
            <a:r>
              <a:rPr lang="lt-LT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žodyną</a:t>
            </a:r>
            <a:r>
              <a:rPr lang="lt-LT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reikalingą</a:t>
            </a:r>
            <a:r>
              <a:rPr lang="lt-LT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susikalbėti paprasčiausiose kasdienėse buitinėse ir mokymosi situacijose.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2.3. </a:t>
            </a:r>
            <a:r>
              <a:rPr lang="lt-LT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Naudotis</a:t>
            </a:r>
            <a:r>
              <a:rPr lang="lt-LT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  mokytojo pasiūlytomis kalbėjimo strategijomis.</a:t>
            </a:r>
          </a:p>
          <a:p>
            <a:pPr>
              <a:buFont typeface="Arial" charset="0"/>
              <a:buNone/>
            </a:pP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Asta Baranauskienė, pradinių klasių lietuvių (valstybinės) kalbos mokytoja metodininkė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Vilniaus darželis-mokykla „Lokiukas“</a:t>
            </a:r>
            <a:endParaRPr lang="lt-LT" sz="1700" dirty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lt-LT" sz="17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000" dirty="0">
                <a:solidFill>
                  <a:srgbClr val="F79646"/>
                </a:solidFill>
              </a:rPr>
              <a:t/>
            </a:r>
            <a:br>
              <a:rPr lang="lt-LT" sz="2000" dirty="0">
                <a:solidFill>
                  <a:srgbClr val="F79646"/>
                </a:solidFill>
              </a:rPr>
            </a:br>
            <a:endParaRPr lang="lt-LT" sz="20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gyvuliu kiema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619672" y="3763931"/>
            <a:ext cx="3309938" cy="2471738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27584" y="332656"/>
            <a:ext cx="8001000" cy="69522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Ar prisimenate šių gyvulių pavadinimus?</a:t>
            </a:r>
            <a:endParaRPr lang="lt-LT" sz="3600" dirty="0">
              <a:latin typeface="+mn-lt"/>
            </a:endParaRPr>
          </a:p>
        </p:txBody>
      </p:sp>
      <p:pic>
        <p:nvPicPr>
          <p:cNvPr id="9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445302"/>
            <a:ext cx="3250081" cy="2250982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0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3289" y="4149080"/>
            <a:ext cx="3294896" cy="209144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8" name="Rectangle 2"/>
          <p:cNvSpPr/>
          <p:nvPr/>
        </p:nvSpPr>
        <p:spPr>
          <a:xfrm>
            <a:off x="1761208" y="1571625"/>
            <a:ext cx="924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Avis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1547664" y="2624722"/>
            <a:ext cx="2928937" cy="1071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Avinas</a:t>
            </a:r>
            <a:endParaRPr lang="lt-LT" sz="3200" dirty="0">
              <a:latin typeface="+mn-lt"/>
            </a:endParaRPr>
          </a:p>
          <a:p>
            <a:pPr>
              <a:defRPr/>
            </a:pPr>
            <a:endParaRPr lang="lt-LT" sz="3200" dirty="0">
              <a:latin typeface="+mn-lt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347864" y="2057256"/>
            <a:ext cx="153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Ėriukas</a:t>
            </a:r>
            <a:endParaRPr lang="lt-LT" sz="3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6480175" cy="769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Kai ėriukas užaugs, jis bus...</a:t>
            </a:r>
            <a:endParaRPr lang="lt-LT" sz="3600" dirty="0">
              <a:latin typeface="+mn-lt"/>
              <a:cs typeface="Browallia New" pitchFamily="34" charset="-34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23728" y="2437789"/>
            <a:ext cx="2973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Avinas arba avis</a:t>
            </a:r>
            <a:endParaRPr lang="lt-LT" sz="3200" dirty="0">
              <a:latin typeface="+mn-lt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5436096" y="2492896"/>
            <a:ext cx="2839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Ožka arba ožys</a:t>
            </a:r>
            <a:endParaRPr lang="lt-LT" sz="3200" dirty="0">
              <a:latin typeface="+mn-lt"/>
            </a:endParaRPr>
          </a:p>
        </p:txBody>
      </p:sp>
      <p:pic>
        <p:nvPicPr>
          <p:cNvPr id="34" name="Turinio vietos rezervavimo ženklas 3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</p:spPr>
      </p:pic>
      <p:pic>
        <p:nvPicPr>
          <p:cNvPr id="39" name="Content Placeholder 4" descr="gyvuliu kiemas.jpg"/>
          <p:cNvPicPr>
            <a:picLocks noGrp="1" noChangeAspect="1"/>
          </p:cNvPicPr>
          <p:nvPr>
            <p:ph sz="quarter" idx="11"/>
          </p:nvPr>
        </p:nvPicPr>
        <p:blipFill>
          <a:blip r:embed="rId5" cstate="print"/>
          <a:stretch>
            <a:fillRect/>
          </a:stretch>
        </p:blipFill>
        <p:spPr>
          <a:xfrm>
            <a:off x="2522951" y="3284984"/>
            <a:ext cx="4098097" cy="307042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7910" y="2316806"/>
            <a:ext cx="15097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Arklys</a:t>
            </a:r>
            <a:endParaRPr lang="lt-LT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7950" y="3645024"/>
            <a:ext cx="1547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Kumelė</a:t>
            </a:r>
            <a:endParaRPr lang="lt-LT" sz="3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854" y="5135602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Kumeliukas</a:t>
            </a:r>
            <a:endParaRPr lang="lt-LT" sz="3200" dirty="0">
              <a:latin typeface="+mn-lt"/>
            </a:endParaRPr>
          </a:p>
        </p:txBody>
      </p:sp>
      <p:pic>
        <p:nvPicPr>
          <p:cNvPr id="6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7518" y="524804"/>
            <a:ext cx="2952328" cy="295748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7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3669" y="3789040"/>
            <a:ext cx="3618295" cy="2713722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827584" y="332656"/>
            <a:ext cx="8001000" cy="69522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Kokia tai šeima?</a:t>
            </a:r>
            <a:endParaRPr lang="lt-LT" sz="36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Placeholder 1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16927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lt-LT" sz="36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lt-LT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Kumeliuko tėtis yra...</a:t>
            </a:r>
          </a:p>
          <a:p>
            <a:pPr>
              <a:defRPr/>
            </a:pPr>
            <a:endParaRPr lang="lt-LT" sz="3600" dirty="0" smtClean="0"/>
          </a:p>
        </p:txBody>
      </p:sp>
      <p:sp>
        <p:nvSpPr>
          <p:cNvPr id="13312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avinas</a:t>
            </a:r>
          </a:p>
        </p:txBody>
      </p:sp>
      <p:sp>
        <p:nvSpPr>
          <p:cNvPr id="13312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lt-LT" b="1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antinas</a:t>
            </a:r>
          </a:p>
          <a:p>
            <a:endParaRPr lang="lt-LT" dirty="0" smtClean="0"/>
          </a:p>
        </p:txBody>
      </p:sp>
      <p:sp>
        <p:nvSpPr>
          <p:cNvPr id="13312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lt-LT" b="1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jautis</a:t>
            </a:r>
          </a:p>
          <a:p>
            <a:endParaRPr lang="lt-LT" dirty="0" smtClean="0"/>
          </a:p>
        </p:txBody>
      </p:sp>
      <p:sp>
        <p:nvSpPr>
          <p:cNvPr id="13312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lt-LT" b="1" dirty="0" smtClean="0">
              <a:solidFill>
                <a:schemeClr val="bg1"/>
              </a:solidFill>
            </a:endParaRPr>
          </a:p>
          <a:p>
            <a:r>
              <a:rPr lang="lt-LT" dirty="0" smtClean="0">
                <a:solidFill>
                  <a:schemeClr val="bg1"/>
                </a:solidFill>
              </a:rPr>
              <a:t>arklys</a:t>
            </a:r>
          </a:p>
          <a:p>
            <a:endParaRPr lang="lt-LT" dirty="0" smtClean="0"/>
          </a:p>
        </p:txBody>
      </p:sp>
      <p:pic>
        <p:nvPicPr>
          <p:cNvPr id="7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857364"/>
            <a:ext cx="5449390" cy="378621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0" name="Picture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7664" y="162880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Ožiukas</a:t>
            </a:r>
            <a:endParaRPr lang="lt-LT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3429000"/>
            <a:ext cx="188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Veršiukas</a:t>
            </a:r>
            <a:endParaRPr lang="lt-LT" sz="3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854" y="5135602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Kumeliukas</a:t>
            </a:r>
            <a:endParaRPr lang="lt-LT" sz="3200" dirty="0">
              <a:latin typeface="+mn-lt"/>
            </a:endParaRPr>
          </a:p>
        </p:txBody>
      </p:sp>
      <p:pic>
        <p:nvPicPr>
          <p:cNvPr id="6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1055" y="784574"/>
            <a:ext cx="2251269" cy="168845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95536" y="260648"/>
            <a:ext cx="8001000" cy="69522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Padėkite mažyliams rasti tėtį</a:t>
            </a:r>
            <a:endParaRPr lang="lt-LT" sz="3600" dirty="0">
              <a:effectLst/>
              <a:latin typeface="+mn-lt"/>
            </a:endParaRPr>
          </a:p>
        </p:txBody>
      </p:sp>
      <p:pic>
        <p:nvPicPr>
          <p:cNvPr id="11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4079" y="4725144"/>
            <a:ext cx="2222911" cy="1767215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2" name="Content Placeholder 4" descr="gyvuliu kiem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3564" y="2780928"/>
            <a:ext cx="2208246" cy="165618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0"/>
          </p:nvPr>
        </p:nvSpPr>
        <p:spPr>
          <a:xfrm>
            <a:off x="0" y="260648"/>
            <a:ext cx="8892480" cy="1224136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 šiems mažyliams padėkite </a:t>
            </a:r>
            <a:r>
              <a:rPr lang="lt-L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rasti mamas</a:t>
            </a:r>
            <a:endParaRPr lang="lt-L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lt-LT" dirty="0"/>
          </a:p>
        </p:txBody>
      </p:sp>
      <p:pic>
        <p:nvPicPr>
          <p:cNvPr id="4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941168"/>
            <a:ext cx="2304256" cy="1536170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5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250688"/>
            <a:ext cx="2139825" cy="1602803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6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155749"/>
            <a:ext cx="2115699" cy="141115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7" name="Rectangle 2"/>
          <p:cNvSpPr/>
          <p:nvPr/>
        </p:nvSpPr>
        <p:spPr>
          <a:xfrm>
            <a:off x="1547664" y="162880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Kačiukas</a:t>
            </a:r>
            <a:endParaRPr lang="lt-LT" sz="3200" dirty="0">
              <a:latin typeface="+mn-lt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1619672" y="328498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Šuniukas</a:t>
            </a:r>
            <a:endParaRPr lang="lt-LT" sz="3200" dirty="0">
              <a:latin typeface="+mn-lt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1691680" y="512447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Paršiukas</a:t>
            </a:r>
            <a:endParaRPr lang="lt-LT" sz="3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yvuliu kiemas.jpg"/>
          <p:cNvPicPr>
            <a:picLocks noGrp="1" noChangeAspect="1"/>
          </p:cNvPicPr>
          <p:nvPr>
            <p:ph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4608512" cy="307042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920880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Koks laukinis žvėris </a:t>
            </a: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yra šuns </a:t>
            </a: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protėvis?</a:t>
            </a:r>
            <a:endParaRPr lang="lt-LT" sz="3600" dirty="0">
              <a:latin typeface="+mn-lt"/>
              <a:cs typeface="Browallia New" pitchFamily="34" charset="-34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23728" y="2437789"/>
            <a:ext cx="1276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Vilkas</a:t>
            </a:r>
            <a:endParaRPr lang="lt-LT" sz="3200" dirty="0">
              <a:latin typeface="+mn-lt"/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4067944" y="2437789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Lapė</a:t>
            </a:r>
            <a:endParaRPr lang="lt-LT" sz="3200" dirty="0">
              <a:latin typeface="+mn-lt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5868144" y="2442094"/>
            <a:ext cx="1470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Meška</a:t>
            </a:r>
            <a:endParaRPr lang="lt-LT" sz="3600" dirty="0">
              <a:latin typeface="+mn-lt"/>
            </a:endParaRPr>
          </a:p>
        </p:txBody>
      </p:sp>
      <p:pic>
        <p:nvPicPr>
          <p:cNvPr id="21" name="Paveikslėlis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96" y="135582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o vietos rezervavimo ženklas 1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152174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Ką matai paveikslėlyje?</a:t>
            </a:r>
            <a:endParaRPr lang="lt-L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urinio vietos rezervavimo ženklas 1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D</a:t>
            </a:r>
            <a:r>
              <a:rPr lang="lt-LT" dirty="0" smtClean="0">
                <a:solidFill>
                  <a:schemeClr val="bg1"/>
                </a:solidFill>
              </a:rPr>
              <a:t>vi </a:t>
            </a:r>
            <a:r>
              <a:rPr lang="lt-LT" dirty="0" smtClean="0">
                <a:solidFill>
                  <a:schemeClr val="bg1"/>
                </a:solidFill>
              </a:rPr>
              <a:t>avis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Katę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9" name="Turinio vietos rezervavimo ženklas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V</a:t>
            </a:r>
            <a:r>
              <a:rPr lang="lt-LT" dirty="0" smtClean="0">
                <a:solidFill>
                  <a:schemeClr val="bg1"/>
                </a:solidFill>
              </a:rPr>
              <a:t>isi </a:t>
            </a:r>
            <a:r>
              <a:rPr lang="lt-LT" dirty="0" smtClean="0">
                <a:solidFill>
                  <a:schemeClr val="bg1"/>
                </a:solidFill>
              </a:rPr>
              <a:t>atsakymai </a:t>
            </a:r>
          </a:p>
          <a:p>
            <a:r>
              <a:rPr lang="lt-LT" dirty="0" smtClean="0">
                <a:solidFill>
                  <a:schemeClr val="bg1"/>
                </a:solidFill>
              </a:rPr>
              <a:t>teisingi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21" name="Paveikslėlis 2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  <p:pic>
        <p:nvPicPr>
          <p:cNvPr id="23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700808"/>
            <a:ext cx="4558236" cy="3672408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Paveikslėlyje raskite naminius gyvūnus</a:t>
            </a:r>
            <a:endParaRPr lang="lt-LT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4976024" cy="3600400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36450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latin typeface="+mn-lt"/>
              </a:rPr>
              <a:t>Katė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26876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latin typeface="+mn-lt"/>
              </a:rPr>
              <a:t>Karvė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80526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latin typeface="+mn-lt"/>
              </a:rPr>
              <a:t>Veršiukas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609329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latin typeface="+mn-lt"/>
              </a:rPr>
              <a:t>Paršiukas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119675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latin typeface="+mn-lt"/>
              </a:rPr>
              <a:t>Kumeliukas</a:t>
            </a:r>
            <a:endParaRPr lang="lt-LT" sz="32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yvuliu kiemas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844824"/>
            <a:ext cx="5976664" cy="4352719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85780" y="260648"/>
            <a:ext cx="8046660" cy="120198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Apveskite gyvulius, kuriuos šiandien sutikote senelės kieme</a:t>
            </a:r>
            <a:endParaRPr lang="lt-LT" sz="3600" dirty="0">
              <a:latin typeface="+mn-lt"/>
              <a:cs typeface="Browallia New" pitchFamily="34" charset="-3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8378" y="1973774"/>
            <a:ext cx="7776864" cy="879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t-LT" sz="2800" dirty="0" smtClean="0">
                <a:solidFill>
                  <a:schemeClr val="bg2"/>
                </a:solidFill>
                <a:latin typeface="+mn-lt"/>
              </a:rPr>
              <a:t>Susipažinkime su gyvuliais, kuriuos sutiksime senelės kieme. </a:t>
            </a:r>
            <a:br>
              <a:rPr lang="lt-LT" sz="2800" dirty="0" smtClean="0">
                <a:solidFill>
                  <a:schemeClr val="bg2"/>
                </a:solidFill>
                <a:latin typeface="+mn-lt"/>
              </a:rPr>
            </a:br>
            <a:endParaRPr lang="lt-LT" sz="2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2492896"/>
            <a:ext cx="4680520" cy="3408756"/>
          </a:xfrm>
          <a:prstGeom prst="round2DiagRect">
            <a:avLst/>
          </a:prstGeom>
          <a:noFill/>
          <a:ln w="698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555776" y="260648"/>
            <a:ext cx="4362068" cy="91090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PAS  SENELĘ KAIME</a:t>
            </a:r>
            <a:endParaRPr lang="lt-LT" sz="36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099666" y="332657"/>
            <a:ext cx="6840760" cy="720080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lt-LT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lt-LT" sz="3200" b="1" dirty="0" smtClean="0">
                <a:solidFill>
                  <a:schemeClr val="bg1"/>
                </a:solidFill>
              </a:rPr>
              <a:t>Ar jums šypsosi saulytė? Įsivertinkite, kaip </a:t>
            </a:r>
            <a:r>
              <a:rPr lang="lt-LT" sz="3200" b="1" dirty="0" smtClean="0">
                <a:solidFill>
                  <a:schemeClr val="bg1"/>
                </a:solidFill>
              </a:rPr>
              <a:t>išmokote </a:t>
            </a:r>
            <a:endParaRPr lang="lt-LT" sz="3200" b="1" dirty="0" smtClean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332968" y="4654929"/>
            <a:ext cx="5111240" cy="1510375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lt-LT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lt-LT" sz="2800" dirty="0" smtClean="0">
                <a:solidFill>
                  <a:schemeClr val="bg1"/>
                </a:solidFill>
              </a:rPr>
              <a:t>Neatsimenu daugiau nei pusės naminių gyvūnų pavadinimų. Dar pasimokysiu.</a:t>
            </a:r>
            <a:endParaRPr lang="lt-LT" sz="2800" dirty="0" smtClean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282092" y="3240698"/>
            <a:ext cx="5450148" cy="1268422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lt-LT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lt-LT" sz="2800" dirty="0" smtClean="0">
                <a:solidFill>
                  <a:schemeClr val="bg1"/>
                </a:solidFill>
              </a:rPr>
              <a:t>Dar pamirštu keletą gyvūnų ir jų mažylių pavadinimų. Reikės </a:t>
            </a:r>
            <a:r>
              <a:rPr lang="lt-LT" sz="2800" dirty="0" smtClean="0">
                <a:solidFill>
                  <a:schemeClr val="bg1"/>
                </a:solidFill>
              </a:rPr>
              <a:t>pasikartoti</a:t>
            </a:r>
            <a:r>
              <a:rPr lang="lt-LT" sz="2800" dirty="0" smtClean="0">
                <a:solidFill>
                  <a:schemeClr val="bg1"/>
                </a:solidFill>
              </a:rPr>
              <a:t>.</a:t>
            </a:r>
            <a:endParaRPr lang="lt-LT" sz="2800" dirty="0" smtClean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256062" y="1700808"/>
            <a:ext cx="5116137" cy="1152128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lt-LT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lt-LT" sz="2800" dirty="0" smtClean="0">
                <a:solidFill>
                  <a:schemeClr val="bg1"/>
                </a:solidFill>
              </a:rPr>
              <a:t>Galiu atpažinti ir išvardyti visus naminius gyvūnus ir jų mažylius.</a:t>
            </a:r>
            <a:endParaRPr lang="lt-LT" sz="2800" dirty="0" smtClean="0"/>
          </a:p>
        </p:txBody>
      </p:sp>
      <p:pic>
        <p:nvPicPr>
          <p:cNvPr id="10" name="Picture 8" descr="http://cdn6.fotosearch.com/bthumb/CSP/CSP966/k966694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1342238"/>
            <a:ext cx="1664983" cy="1631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cdn6.fotosearch.com/bthumb/CSP/CSP966/k966694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88224" y="3284984"/>
            <a:ext cx="1747233" cy="1339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cdn6.fotosearch.com/bthumb/CSP/CSP966/k966694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88224" y="4941168"/>
            <a:ext cx="1760058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6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5229200"/>
          </a:xfrm>
        </p:spPr>
        <p:txBody>
          <a:bodyPr/>
          <a:lstStyle/>
          <a:p>
            <a:pPr lvl="0"/>
            <a:r>
              <a:rPr lang="lt-LT" sz="1200" u="sng" dirty="0" smtClean="0">
                <a:hlinkClick r:id="rId2"/>
              </a:rPr>
              <a:t>http://www.jigsaw-puzzle-club.co.uk/Jigsaws/G6044%20Animal%20Farm-jigsaw-puzzle-w.jpg</a:t>
            </a:r>
            <a:endParaRPr lang="lt-LT" sz="1200" dirty="0" smtClean="0"/>
          </a:p>
          <a:p>
            <a:pPr lvl="0"/>
            <a:r>
              <a:rPr lang="lt-LT" sz="1200" u="sng" dirty="0" smtClean="0">
                <a:hlinkClick r:id="rId3"/>
              </a:rPr>
              <a:t>http://images2.wikia.nocookie.net/__cb20101210012026/uncyclopedia/images/thumb/3/39/Irish_Goat.jpg/450px-Irish_Goat.jpg</a:t>
            </a:r>
            <a:r>
              <a:rPr lang="lt-LT" sz="1200" dirty="0" smtClean="0"/>
              <a:t> </a:t>
            </a:r>
          </a:p>
          <a:p>
            <a:r>
              <a:rPr lang="lt-LT" sz="1200" dirty="0" smtClean="0"/>
              <a:t> </a:t>
            </a:r>
            <a:r>
              <a:rPr lang="lt-LT" sz="1200" dirty="0" smtClean="0">
                <a:hlinkClick r:id="rId4"/>
              </a:rPr>
              <a:t>http://www.cobblehillpuzzles.com/img/puzzles/lrg/59619-animal-farm.jpg</a:t>
            </a:r>
            <a:endParaRPr lang="lt-LT" sz="1200" dirty="0" smtClean="0"/>
          </a:p>
          <a:p>
            <a:r>
              <a:rPr lang="lt-LT" sz="1200" u="sng" dirty="0" smtClean="0">
                <a:hlinkClick r:id="rId5"/>
              </a:rPr>
              <a:t>http://anderslandfarm.com/blog/wp-content/uploads/2012/01/00174.jpg</a:t>
            </a:r>
            <a:endParaRPr lang="lt-LT" sz="1200" u="sng" dirty="0" smtClean="0"/>
          </a:p>
          <a:p>
            <a:r>
              <a:rPr lang="lt-LT" sz="1200" u="sng" dirty="0" smtClean="0">
                <a:hlinkClick r:id="rId6"/>
              </a:rPr>
              <a:t>http://www.free-hdwallpapers.com/wallpapers/animals/561191.jpg</a:t>
            </a:r>
            <a:endParaRPr lang="lt-LT" sz="1200" u="sng" dirty="0" smtClean="0"/>
          </a:p>
          <a:p>
            <a:r>
              <a:rPr lang="lt-LT" sz="1200" u="sng" dirty="0" smtClean="0">
                <a:hlinkClick r:id="rId7"/>
              </a:rPr>
              <a:t>http://static.freepik.com/free-photo/sun-rain-clip-art_419845.jpg</a:t>
            </a:r>
            <a:endParaRPr lang="lt-LT" sz="1200" u="sng" dirty="0" smtClean="0"/>
          </a:p>
          <a:p>
            <a:r>
              <a:rPr lang="lt-LT" sz="1200" u="sng" dirty="0" smtClean="0">
                <a:hlinkClick r:id="rId8"/>
              </a:rPr>
              <a:t>http://www.weatherclipart.net/free_weather_clipart/clip_art_image_of_a_bright_yellow_sun_peeking_out_behind_a_cloud_0515-1011-0603-3224_SMU.jpg</a:t>
            </a:r>
            <a:endParaRPr lang="lt-LT" sz="1200" u="sng" dirty="0" smtClean="0"/>
          </a:p>
          <a:p>
            <a:r>
              <a:rPr lang="lt-LT" sz="1200" u="sng" dirty="0" smtClean="0">
                <a:hlinkClick r:id="rId9"/>
              </a:rPr>
              <a:t>http://images.clipartof.com/thumbnails/1054643-Royalty-Free-Vector-Clip-Art-Illustration-Of-A-Pretty-Female-Sun.jpg</a:t>
            </a:r>
            <a:endParaRPr lang="lt-LT" sz="1200" u="sng" dirty="0" smtClean="0"/>
          </a:p>
          <a:p>
            <a:r>
              <a:rPr lang="lt-LT" sz="1200" u="sng" dirty="0" smtClean="0">
                <a:hlinkClick r:id="rId10"/>
              </a:rPr>
              <a:t>http://www.babalog.com/archives/calf3.jpg</a:t>
            </a:r>
            <a:r>
              <a:rPr lang="lt-LT" sz="1200" dirty="0" smtClean="0"/>
              <a:t> </a:t>
            </a:r>
          </a:p>
          <a:p>
            <a:r>
              <a:rPr lang="lt-LT" sz="1200" u="sng" dirty="0" smtClean="0">
                <a:hlinkClick r:id="rId11"/>
              </a:rPr>
              <a:t>http://nirmukta.com/wp-content/uploads/2008/10/cow_and_calf.jpg</a:t>
            </a:r>
            <a:r>
              <a:rPr lang="lt-LT" sz="1200" dirty="0" smtClean="0"/>
              <a:t> </a:t>
            </a:r>
          </a:p>
          <a:p>
            <a:r>
              <a:rPr lang="lt-LT" sz="1200" u="sng" dirty="0" smtClean="0">
                <a:hlinkClick r:id="rId12"/>
              </a:rPr>
              <a:t>http://2.bp.blogspot.com/_Jc59fGBx9FE/TFmxQh2sqVI/AAAAAAAAHTI/7FOBkpHcOkU/s1600/brown_sheep.jpg</a:t>
            </a:r>
            <a:r>
              <a:rPr lang="lt-LT" sz="1200" dirty="0" smtClean="0"/>
              <a:t> </a:t>
            </a:r>
          </a:p>
          <a:p>
            <a:r>
              <a:rPr lang="lt-LT" sz="1200" u="sng" dirty="0" smtClean="0">
                <a:hlinkClick r:id="rId13"/>
              </a:rPr>
              <a:t>http://www.flickr.com/photos/77139380@N03/7087509961/</a:t>
            </a:r>
            <a:r>
              <a:rPr lang="lt-LT" sz="1200" dirty="0" smtClean="0"/>
              <a:t> </a:t>
            </a:r>
          </a:p>
          <a:p>
            <a:r>
              <a:rPr lang="lt-LT" sz="1200" u="sng" dirty="0" smtClean="0">
                <a:hlinkClick r:id="rId14"/>
              </a:rPr>
              <a:t>http://0.tqn.com/d/cats/1/0/-/q/3/Samson.jpg</a:t>
            </a:r>
            <a:r>
              <a:rPr lang="lt-LT" sz="1200" u="sng" dirty="0" smtClean="0"/>
              <a:t> </a:t>
            </a:r>
            <a:endParaRPr lang="lt-LT" sz="1200" dirty="0" smtClean="0"/>
          </a:p>
          <a:p>
            <a:r>
              <a:rPr lang="lt-LT" sz="1200" u="sng" dirty="0" smtClean="0">
                <a:hlinkClick r:id="rId15"/>
              </a:rPr>
              <a:t>http://files.myopera.com/nhatvanguyet/albums/5784732/thumbs/1249913931MwI5Uhm.jpg_thumb.jpg</a:t>
            </a:r>
            <a:endParaRPr lang="lt-LT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1038" cy="933448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Naudoti šaltiniai:</a:t>
            </a:r>
            <a:endParaRPr lang="lt-L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219256" cy="5112568"/>
          </a:xfrm>
        </p:spPr>
        <p:txBody>
          <a:bodyPr/>
          <a:lstStyle/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2"/>
              </a:rPr>
              <a:t>http://ferringtonpost.com/wp-content/uploads/2012/07/Responsibilities-of-Owning-a-New-Puppy-Photo-by-bestdogsforkids.jpg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3"/>
              </a:rPr>
              <a:t>http://lt.paveiksliukai.eu/paveiksliukai/gyvnai_4/kats_15/kate_medis_paveiksliukas_47902.jpg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4"/>
              </a:rPr>
              <a:t>http://indexofwallpapers.com/goat-wallpapers/goat-wallpaper.html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5"/>
              </a:rPr>
              <a:t>http://openwalls.com/image/11626/horse_family_1400x1050.jpg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6"/>
              </a:rPr>
              <a:t>http://www.scientificamerican.com/media/inline/blog/Image/piggies.jpg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7"/>
              </a:rPr>
              <a:t>http://www.tunissheep.org/Press/Tunis%20Sheep%20family.JPG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8"/>
              </a:rPr>
              <a:t>http://wtf.sunfox.org/wallpapers/Cow%20Family%20by%20sunny.jpg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9"/>
              </a:rPr>
              <a:t>http://www.kastone.lt/wp-content/uploads/2010/08/Sab%C4%97.jpg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0"/>
              </a:rPr>
              <a:t>http://lolosad.com/wp-content/uploads/2008/04/teacup_pig_5.jpg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1"/>
              </a:rPr>
              <a:t>http://www.babalog.com/archives/calf3.jpg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2"/>
              </a:rPr>
              <a:t>http://nirmukta.com/wp-content/uploads/2008/10/cow_and_calf.jpg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3"/>
              </a:rPr>
              <a:t>http://2.bp.blogspot.com/_Jc59fGBx9FE/TFmxQh2sqVI/AAAAAAAAHTI/7FOBkpHcOkU/s1600/brown_sheep.jpg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4"/>
              </a:rPr>
              <a:t>http://www.flickr.com/photos/77139380@N03/7087509961/</a:t>
            </a:r>
            <a:endParaRPr lang="lt-LT" sz="1200" dirty="0" smtClean="0">
              <a:solidFill>
                <a:schemeClr val="bg1"/>
              </a:solidFill>
            </a:endParaRPr>
          </a:p>
          <a:p>
            <a:pPr lvl="0"/>
            <a:r>
              <a:rPr lang="lt-LT" sz="1200" u="sng" dirty="0" smtClean="0">
                <a:solidFill>
                  <a:schemeClr val="bg1"/>
                </a:solidFill>
                <a:hlinkClick r:id="rId15"/>
              </a:rPr>
              <a:t>http://0.tqn.com/d/cats/1/0/-/q/3/Samson.jpg</a:t>
            </a:r>
            <a:endParaRPr lang="lt-LT" sz="1200" u="sng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lt-LT" sz="1200" dirty="0" smtClean="0">
                <a:solidFill>
                  <a:schemeClr val="bg1"/>
                </a:solidFill>
              </a:rPr>
              <a:t>	</a:t>
            </a:r>
            <a:r>
              <a:rPr lang="lt-LT" sz="1200" dirty="0" smtClean="0">
                <a:solidFill>
                  <a:schemeClr val="accent5"/>
                </a:solidFill>
              </a:rPr>
              <a:t> http://files.myopera.com/nhatvanguyet/albums/5784732/thumbs/1249913931MwI5Uhm.jpg_thumb.jpg</a:t>
            </a:r>
          </a:p>
          <a:p>
            <a:pPr indent="-9525">
              <a:buNone/>
            </a:pPr>
            <a:r>
              <a:rPr lang="lt-LT" sz="1200" u="sng" dirty="0" smtClean="0">
                <a:hlinkClick r:id="rId12"/>
              </a:rPr>
              <a:t>http://nirmukta.com/wp-content/uploads/2008/10/cow_and_calf.jpg</a:t>
            </a:r>
            <a:endParaRPr lang="lt-LT" sz="1200" dirty="0" smtClean="0"/>
          </a:p>
          <a:p>
            <a:r>
              <a:rPr lang="lt-LT" sz="1200" dirty="0" smtClean="0">
                <a:hlinkClick r:id="rId16"/>
              </a:rPr>
              <a:t>http://sugarmtnfarm.com/blog/uploaded_images/SaddlePig2WeeksNursDSCF3456-767083.jpg</a:t>
            </a:r>
            <a:endParaRPr lang="lt-LT" sz="1200" dirty="0" smtClean="0"/>
          </a:p>
          <a:p>
            <a:pPr lvl="0"/>
            <a:endParaRPr lang="lt-LT" sz="1200" dirty="0" smtClean="0">
              <a:solidFill>
                <a:schemeClr val="bg1"/>
              </a:solidFill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29642" cy="871558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Naudoti šaltiniai:</a:t>
            </a:r>
            <a:endParaRPr lang="lt-L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936" y="4166321"/>
            <a:ext cx="3555591" cy="237113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7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92696"/>
            <a:ext cx="3548555" cy="2661416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8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115" y="3806911"/>
            <a:ext cx="3456384" cy="273054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755577" y="548680"/>
            <a:ext cx="3024336" cy="259228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Prisiminkite šių naminių gyvūnų pavadinimus. </a:t>
            </a:r>
            <a:endParaRPr lang="lt-LT" sz="36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gyvuliu kie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39174"/>
            <a:ext cx="3806164" cy="2854623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4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50012"/>
            <a:ext cx="3806164" cy="2854623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5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782" y="4073517"/>
            <a:ext cx="4032449" cy="2520280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6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7" y="593310"/>
            <a:ext cx="2926155" cy="314586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268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3568" y="404664"/>
            <a:ext cx="7998977" cy="550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Sujunkite paveikslėlius ir  gyvulių pavadinimus</a:t>
            </a:r>
            <a:endParaRPr lang="lt-LT" sz="3600" dirty="0">
              <a:effectLst/>
              <a:latin typeface="+mn-lt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203848" y="1484784"/>
            <a:ext cx="1368152" cy="5508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cs typeface="Times New Roman" pitchFamily="18" charset="0"/>
              </a:rPr>
              <a:t>Jautis</a:t>
            </a:r>
            <a:endParaRPr lang="lt-LT" sz="3600" dirty="0">
              <a:ln w="3200">
                <a:solidFill>
                  <a:srgbClr val="000000">
                    <a:shade val="75000"/>
                    <a:alpha val="25000"/>
                  </a:srgbClr>
                </a:solidFill>
                <a:prstDash val="solid"/>
                <a:round/>
              </a:ln>
              <a:effectLst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77262" y="1484784"/>
            <a:ext cx="1368152" cy="5508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cs typeface="Times New Roman" pitchFamily="18" charset="0"/>
              </a:rPr>
              <a:t>Karvė</a:t>
            </a:r>
            <a:endParaRPr lang="lt-LT" sz="3600" dirty="0">
              <a:ln w="3200">
                <a:solidFill>
                  <a:srgbClr val="000000">
                    <a:shade val="75000"/>
                    <a:alpha val="25000"/>
                  </a:srgbClr>
                </a:solidFill>
                <a:prstDash val="solid"/>
                <a:round/>
              </a:ln>
              <a:effectLst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861338" y="2484411"/>
            <a:ext cx="1810562" cy="5508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/>
                <a:cs typeface="Times New Roman" pitchFamily="18" charset="0"/>
              </a:rPr>
              <a:t>Veršiukas</a:t>
            </a:r>
            <a:endParaRPr lang="lt-LT" sz="3600" dirty="0">
              <a:ln w="3200">
                <a:solidFill>
                  <a:srgbClr val="000000">
                    <a:shade val="75000"/>
                    <a:alpha val="25000"/>
                  </a:srgbClr>
                </a:solidFill>
                <a:prstDash val="solid"/>
                <a:round/>
              </a:ln>
              <a:effectLst/>
            </a:endParaRPr>
          </a:p>
        </p:txBody>
      </p:sp>
      <p:pic>
        <p:nvPicPr>
          <p:cNvPr id="13" name="Content Placeholder 4" descr="gyvuliu kiemas.jpg"/>
          <p:cNvPicPr>
            <a:picLocks noChangeAspect="1"/>
          </p:cNvPicPr>
          <p:nvPr/>
        </p:nvPicPr>
        <p:blipFill rotWithShape="1">
          <a:blip r:embed="rId4" cstate="print"/>
          <a:srcRect l="16617" b="13687"/>
          <a:stretch/>
        </p:blipFill>
        <p:spPr>
          <a:xfrm>
            <a:off x="5043615" y="1178197"/>
            <a:ext cx="3321442" cy="2123042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4" name="Content Placeholder 4" descr="gyvuliu kiemas.jpg"/>
          <p:cNvPicPr>
            <a:picLocks noChangeAspect="1"/>
          </p:cNvPicPr>
          <p:nvPr/>
        </p:nvPicPr>
        <p:blipFill rotWithShape="1">
          <a:blip r:embed="rId5" cstate="print"/>
          <a:srcRect r="8317"/>
          <a:stretch/>
        </p:blipFill>
        <p:spPr>
          <a:xfrm>
            <a:off x="5070481" y="3717032"/>
            <a:ext cx="3327361" cy="271464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5" name="Content Placeholder 4" descr="gyvuliu kiemas.jpg"/>
          <p:cNvPicPr>
            <a:picLocks noChangeAspect="1"/>
          </p:cNvPicPr>
          <p:nvPr/>
        </p:nvPicPr>
        <p:blipFill rotWithShape="1">
          <a:blip r:embed="rId6" cstate="print"/>
          <a:srcRect l="25525"/>
          <a:stretch/>
        </p:blipFill>
        <p:spPr>
          <a:xfrm>
            <a:off x="1464647" y="3717032"/>
            <a:ext cx="2695638" cy="2714644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4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6480175" cy="769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Browallia New" pitchFamily="34" charset="-34"/>
              </a:rPr>
              <a:t>Paveikslėlyje matote...</a:t>
            </a:r>
            <a:endParaRPr lang="lt-LT" sz="3600" dirty="0">
              <a:latin typeface="+mn-lt"/>
              <a:cs typeface="Browallia New" pitchFamily="34" charset="-34"/>
            </a:endParaRPr>
          </a:p>
        </p:txBody>
      </p:sp>
      <p:sp>
        <p:nvSpPr>
          <p:cNvPr id="17" name="Rectangle 5"/>
          <p:cNvSpPr/>
          <p:nvPr/>
        </p:nvSpPr>
        <p:spPr>
          <a:xfrm>
            <a:off x="2123728" y="2437789"/>
            <a:ext cx="1662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veršiuką</a:t>
            </a:r>
            <a:endParaRPr lang="lt-LT" sz="3200" dirty="0">
              <a:latin typeface="+mn-lt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5364088" y="2492896"/>
            <a:ext cx="2074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kumeliuką</a:t>
            </a:r>
            <a:endParaRPr lang="lt-LT" sz="3200" dirty="0">
              <a:latin typeface="+mn-lt"/>
            </a:endParaRPr>
          </a:p>
        </p:txBody>
      </p:sp>
      <p:pic>
        <p:nvPicPr>
          <p:cNvPr id="34" name="Turinio vietos rezervavimo ženklas 3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050666" y="1355826"/>
            <a:ext cx="857250" cy="857250"/>
          </a:xfrm>
          <a:prstGeom prst="rect">
            <a:avLst/>
          </a:prstGeom>
        </p:spPr>
      </p:pic>
      <p:pic>
        <p:nvPicPr>
          <p:cNvPr id="39" name="Content Placeholder 4" descr="gyvuliu kiemas.jpg"/>
          <p:cNvPicPr>
            <a:picLocks noGrp="1" noChangeAspect="1"/>
          </p:cNvPicPr>
          <p:nvPr>
            <p:ph sz="quarter" idx="11"/>
          </p:nvPr>
        </p:nvPicPr>
        <p:blipFill>
          <a:blip r:embed="rId5" cstate="print"/>
          <a:stretch>
            <a:fillRect/>
          </a:stretch>
        </p:blipFill>
        <p:spPr>
          <a:xfrm>
            <a:off x="2525052" y="3284984"/>
            <a:ext cx="4093894" cy="307042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o vietos rezervavimo ženklas 5"/>
          <p:cNvSpPr>
            <a:spLocks noGrp="1"/>
          </p:cNvSpPr>
          <p:nvPr>
            <p:ph type="body" idx="10"/>
          </p:nvPr>
        </p:nvSpPr>
        <p:spPr>
          <a:xfrm>
            <a:off x="310896" y="404664"/>
            <a:ext cx="8833104" cy="759180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Karvė yra...</a:t>
            </a:r>
            <a:endParaRPr lang="lt-L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š</a:t>
            </a:r>
            <a:r>
              <a:rPr lang="lt-LT" dirty="0" smtClean="0">
                <a:solidFill>
                  <a:schemeClr val="bg1"/>
                </a:solidFill>
              </a:rPr>
              <a:t>uniuko </a:t>
            </a:r>
            <a:r>
              <a:rPr lang="lt-LT" dirty="0" smtClean="0">
                <a:solidFill>
                  <a:schemeClr val="bg1"/>
                </a:solidFill>
              </a:rPr>
              <a:t>mama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v</a:t>
            </a:r>
            <a:r>
              <a:rPr lang="lt-LT" dirty="0" smtClean="0">
                <a:solidFill>
                  <a:schemeClr val="bg1"/>
                </a:solidFill>
              </a:rPr>
              <a:t>eršiuko </a:t>
            </a:r>
            <a:r>
              <a:rPr lang="lt-LT" dirty="0" smtClean="0">
                <a:solidFill>
                  <a:schemeClr val="bg1"/>
                </a:solidFill>
              </a:rPr>
              <a:t>mama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k</a:t>
            </a:r>
            <a:r>
              <a:rPr lang="lt-LT" dirty="0" smtClean="0">
                <a:solidFill>
                  <a:schemeClr val="bg1"/>
                </a:solidFill>
              </a:rPr>
              <a:t>umeliuko </a:t>
            </a:r>
            <a:r>
              <a:rPr lang="lt-LT" dirty="0" smtClean="0">
                <a:solidFill>
                  <a:schemeClr val="bg1"/>
                </a:solidFill>
              </a:rPr>
              <a:t>mama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10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66596"/>
            <a:ext cx="4128458" cy="2964767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2" name="Paveikslėlis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13988" y="476672"/>
            <a:ext cx="7998977" cy="9109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O kaip pavadinsite šios šeimos tėtį, mamą ir mažylį?</a:t>
            </a:r>
            <a:endParaRPr lang="lt-LT" sz="3600" dirty="0">
              <a:effectLst/>
              <a:latin typeface="+mn-lt"/>
            </a:endParaRPr>
          </a:p>
        </p:txBody>
      </p:sp>
      <p:pic>
        <p:nvPicPr>
          <p:cNvPr id="9" name="Content Placeholder 4" descr="gyvuliu kie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236" y="1400175"/>
            <a:ext cx="3072341" cy="2304256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pic>
        <p:nvPicPr>
          <p:cNvPr id="10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236" y="3913978"/>
            <a:ext cx="3048072" cy="2287273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115616" y="2276872"/>
            <a:ext cx="1368152" cy="5508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Ožys</a:t>
            </a:r>
            <a:endParaRPr lang="lt-LT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31182" y="3645024"/>
            <a:ext cx="1368152" cy="55086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Ožka</a:t>
            </a:r>
            <a:endParaRPr lang="lt-LT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115616" y="4653136"/>
            <a:ext cx="1584176" cy="81369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Ožiukas</a:t>
            </a:r>
            <a:endParaRPr lang="lt-LT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Content Placeholder 4" descr="gyvuliu kie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783640"/>
            <a:ext cx="2505234" cy="3340311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4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gyvuliu kiema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493534" cy="2664296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6696744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Nurodykite  šios šeimos  narius</a:t>
            </a:r>
            <a:endParaRPr lang="lt-LT" sz="3600" dirty="0">
              <a:latin typeface="+mn-lt"/>
            </a:endParaRPr>
          </a:p>
        </p:txBody>
      </p:sp>
      <p:pic>
        <p:nvPicPr>
          <p:cNvPr id="6" name="Content Placeholder 4" descr="gyvuliu kie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05064"/>
            <a:ext cx="3456384" cy="2550812"/>
          </a:xfrm>
          <a:prstGeom prst="round2DiagRect">
            <a:avLst/>
          </a:prstGeom>
          <a:ln w="69850">
            <a:solidFill>
              <a:srgbClr val="92D050"/>
            </a:solidFill>
          </a:ln>
        </p:spPr>
      </p:pic>
      <p:sp>
        <p:nvSpPr>
          <p:cNvPr id="7" name="Rectangle 4"/>
          <p:cNvSpPr/>
          <p:nvPr/>
        </p:nvSpPr>
        <p:spPr>
          <a:xfrm>
            <a:off x="1810652" y="2034357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Kiaulė</a:t>
            </a:r>
            <a:endParaRPr lang="lt-LT" sz="3200" dirty="0">
              <a:latin typeface="+mn-lt"/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1810652" y="3857625"/>
            <a:ext cx="24558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lt-LT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Paršiukai</a:t>
            </a:r>
            <a:endParaRPr lang="lt-LT" sz="32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Layout>
  <Type>MultipleChoice</Type>
  <ChoicesCount>3</ChoicesCount>
  <Orientation>Left</Orientation>
</Layout>
</file>

<file path=customXml/item10.xml><?xml version="1.0" encoding="utf-8"?>
<Layout>
  <Type>YesNo</Type>
  <ChoicesCount>2</ChoicesCount>
  <Orientation>Left</Orientation>
</Layout>
</file>

<file path=customXml/item100.xml><?xml version="1.0" encoding="utf-8"?>
<Layout>
  <Type>Drawing</Type>
  <ChoicesCount>0</ChoicesCount>
  <Orientation>Left</Orientation>
</Layout>
</file>

<file path=customXml/item101.xml><?xml version="1.0" encoding="utf-8"?>
<Layout>
  <Type>YesNo</Type>
  <ChoicesCount>2</ChoicesCount>
  <Orientation>Left</Orientation>
</Layout>
</file>

<file path=customXml/item102.xml><?xml version="1.0" encoding="utf-8"?>
<Layout>
  <Type>YesNo</Type>
  <ChoicesCount>2</ChoicesCount>
  <Orientation>Left</Orientation>
</Layout>
</file>

<file path=customXml/item103.xml><?xml version="1.0" encoding="utf-8"?>
<Layout>
  <Type>Drawing</Type>
  <ChoicesCount>0</ChoicesCount>
  <Orientation>Left</Orientation>
</Layout>
</file>

<file path=customXml/item104.xml><?xml version="1.0" encoding="utf-8"?>
<Layout>
  <Type>Drawing</Type>
  <ChoicesCount>0</ChoicesCount>
  <Orientation>Left</Orientation>
</Layout>
</file>

<file path=customXml/item105.xml><?xml version="1.0" encoding="utf-8"?>
<Layout>
  <Type>MultipleChoice</Type>
  <ChoicesCount>3</ChoicesCount>
  <Orientation>Left</Orientation>
</Layout>
</file>

<file path=customXml/item106.xml><?xml version="1.0" encoding="utf-8"?>
<Layout>
  <Type>MultipleChoice</Type>
  <ChoicesCount>4</ChoicesCount>
  <Orientation>Left</Orientation>
</Layout>
</file>

<file path=customXml/item107.xml><?xml version="1.0" encoding="utf-8"?>
<Layout>
  <Type>Drawing</Type>
  <ChoicesCount>0</ChoicesCount>
  <Orientation>Left</Orientation>
</Layout>
</file>

<file path=customXml/item108.xml><?xml version="1.0" encoding="utf-8"?>
<Layout>
  <Type>Drawing</Type>
  <ChoicesCount>0</ChoicesCount>
  <Orientation>Left</Orientation>
</Layout>
</file>

<file path=customXml/item109.xml><?xml version="1.0" encoding="utf-8"?>
<Layout>
  <Type>MultipleChoice</Type>
  <ChoicesCount>3</ChoicesCount>
  <Orientation>Left</Orientation>
</Layout>
</file>

<file path=customXml/item11.xml><?xml version="1.0" encoding="utf-8"?>
<Layout>
  <Type>MultipleChoice</Type>
  <ChoicesCount>4</ChoicesCount>
  <Orientation>Right</Orientation>
</Layout>
</file>

<file path=customXml/item110.xml><?xml version="1.0" encoding="utf-8"?>
<Layout>
  <Type>MultipleChoice</Type>
  <ChoicesCount>4</ChoicesCount>
  <Orientation>Top</Orientation>
</Layout>
</file>

<file path=customXml/item111.xml><?xml version="1.0" encoding="utf-8"?>
<Layout>
  <Type>MultipleChoice</Type>
  <ChoicesCount>3</ChoicesCount>
  <Orientation>Left</Orientation>
</Layout>
</file>

<file path=customXml/item112.xml><?xml version="1.0" encoding="utf-8"?>
<Layout>
  <Type>MultipleChoice</Type>
  <ChoicesCount>3</ChoicesCount>
  <Orientation>Left</Orientation>
</Layout>
</file>

<file path=customXml/item113.xml><?xml version="1.0" encoding="utf-8"?>
<Layout>
  <Type>MultipleChoice</Type>
  <ChoicesCount>4</ChoicesCount>
  <Orientation>TopStacked</Orientation>
</Layout>
</file>

<file path=customXml/item114.xml><?xml version="1.0" encoding="utf-8"?>
<Layout>
  <Type>MultipleChoice</Type>
  <ChoicesCount>3</ChoicesCount>
  <Orientation>Left</Orientation>
</Layout>
</file>

<file path=customXml/item115.xml><?xml version="1.0" encoding="utf-8"?>
<Layout>
  <Type>Drawing</Type>
  <ChoicesCount>0</ChoicesCount>
  <Orientation>Left</Orientation>
</Layout>
</file>

<file path=customXml/item116.xml><?xml version="1.0" encoding="utf-8"?>
<Layout>
  <Type>MultipleChoice</Type>
  <ChoicesCount>2</ChoicesCount>
  <Orientation>Left</Orientation>
</Layout>
</file>

<file path=customXml/item117.xml><?xml version="1.0" encoding="utf-8"?>
<Layout>
  <Type>Drawing</Type>
  <ChoicesCount>0</ChoicesCount>
  <Orientation>Left</Orientation>
</Layout>
</file>

<file path=customXml/item118.xml><?xml version="1.0" encoding="utf-8"?>
<Layout>
  <Type>MultipleChoice</Type>
  <ChoicesCount>3</ChoicesCount>
  <Orientation>Left</Orientation>
</Layout>
</file>

<file path=customXml/item119.xml><?xml version="1.0" encoding="utf-8"?>
<Layout>
  <Type>Drawing</Type>
  <ChoicesCount>0</ChoicesCount>
  <Orientation>Top</Orientation>
</Layout>
</file>

<file path=customXml/item12.xml><?xml version="1.0" encoding="utf-8"?>
<Layout>
  <Type>MultipleChoice</Type>
  <ChoicesCount>2</ChoicesCount>
  <Orientation>Left</Orientation>
</Layout>
</file>

<file path=customXml/item120.xml><?xml version="1.0" encoding="utf-8"?>
<Layout>
  <Type>MultipleChoice</Type>
  <ChoicesCount>4</ChoicesCount>
  <Orientation>Left</Orientation>
</Layout>
</file>

<file path=customXml/item121.xml><?xml version="1.0" encoding="utf-8"?>
<Layout>
  <Type>MultipleChoice</Type>
  <ChoicesCount>4</ChoicesCount>
  <Orientation>Left</Orientation>
</Layout>
</file>

<file path=customXml/item122.xml><?xml version="1.0" encoding="utf-8"?>
<Layout>
  <Type>MultipleChoice</Type>
  <ChoicesCount>3</ChoicesCount>
  <Orientation>Left</Orientation>
</Layout>
</file>

<file path=customXml/item123.xml><?xml version="1.0" encoding="utf-8"?>
<Layout>
  <Type>MultipleChoice</Type>
  <ChoicesCount>5</ChoicesCount>
  <Orientation>Left</Orientation>
</Layout>
</file>

<file path=customXml/item124.xml><?xml version="1.0" encoding="utf-8"?>
<Layout>
  <Type>MultipleChoice</Type>
  <ChoicesCount>4</ChoicesCount>
  <Orientation>Left</Orientation>
</Layout>
</file>

<file path=customXml/item125.xml><?xml version="1.0" encoding="utf-8"?>
<Layout>
  <Type>MultipleChoice</Type>
  <ChoicesCount>4</ChoicesCount>
  <Orientation>Left</Orientation>
</Layout>
</file>

<file path=customXml/item126.xml><?xml version="1.0" encoding="utf-8"?>
<Layout>
  <Type>MultipleChoice</Type>
  <ChoicesCount>4</ChoicesCount>
  <Orientation>Left</Orientation>
</Layout>
</file>

<file path=customXml/item127.xml><?xml version="1.0" encoding="utf-8"?>
<Layout>
  <Type>MultipleChoice</Type>
  <ChoicesCount>3</ChoicesCount>
  <Orientation>Left</Orientation>
</Layout>
</file>

<file path=customXml/item128.xml><?xml version="1.0" encoding="utf-8"?>
<Layout>
  <Type>MultipleChoice</Type>
  <ChoicesCount>3</ChoicesCount>
  <Orientation>Left</Orientation>
</Layout>
</file>

<file path=customXml/item129.xml><?xml version="1.0" encoding="utf-8"?>
<Layout>
  <Type>MultipleChoice</Type>
  <ChoicesCount>3</ChoicesCount>
  <Orientation>Left</Orientation>
</Layout>
</file>

<file path=customXml/item13.xml><?xml version="1.0" encoding="utf-8"?>
<Layout>
  <Type>MultipleChoice</Type>
  <ChoicesCount>3</ChoicesCount>
  <Orientation>Left</Orientation>
</Layout>
</file>

<file path=customXml/item130.xml><?xml version="1.0" encoding="utf-8"?>
<Layout>
  <Type>MultipleChoice</Type>
  <ChoicesCount>2</ChoicesCount>
  <Orientation>Left</Orientation>
</Layout>
</file>

<file path=customXml/item131.xml><?xml version="1.0" encoding="utf-8"?>
<Layout>
  <Type>MultipleChoice</Type>
  <ChoicesCount>3</ChoicesCount>
  <Orientation>Top</Orientation>
</Layout>
</file>

<file path=customXml/item132.xml><?xml version="1.0" encoding="utf-8"?>
<Layout>
  <Type>MultipleChoice</Type>
  <ChoicesCount>4</ChoicesCount>
  <Orientation>Left</Orientation>
</Layout>
</file>

<file path=customXml/item133.xml><?xml version="1.0" encoding="utf-8"?>
<Layout>
  <Type>MultipleChoice</Type>
  <ChoicesCount>2</ChoicesCount>
  <Orientation>Left</Orientation>
</Layout>
</file>

<file path=customXml/item134.xml><?xml version="1.0" encoding="utf-8"?>
<Layout>
  <Type>MultipleChoice</Type>
  <ChoicesCount>4</ChoicesCount>
  <Orientation>Right</Orientation>
</Layout>
</file>

<file path=customXml/item135.xml><?xml version="1.0" encoding="utf-8"?>
<Layout>
  <Type>MultipleChoice</Type>
  <ChoicesCount>3</ChoicesCount>
  <Orientation>Left</Orientation>
</Layout>
</file>

<file path=customXml/item136.xml><?xml version="1.0" encoding="utf-8"?>
<Layout>
  <Type>MultipleChoice</Type>
  <ChoicesCount>4</ChoicesCount>
  <Orientation>Left</Orientation>
</Layout>
</file>

<file path=customXml/item14.xml><?xml version="1.0" encoding="utf-8"?>
<Layout>
  <Type>MultipleChoice</Type>
  <ChoicesCount>4</ChoicesCount>
  <Orientation>Left</Orientation>
</Layout>
</file>

<file path=customXml/item15.xml><?xml version="1.0" encoding="utf-8"?>
<Layout>
  <Type>YesNo</Type>
  <ChoicesCount>2</ChoicesCount>
  <Orientation>Left</Orientation>
</Layout>
</file>

<file path=customXml/item16.xml><?xml version="1.0" encoding="utf-8"?>
<Layout>
  <Type>Drawing</Type>
  <ChoicesCount>0</ChoicesCount>
  <Orientation>Left</Orientation>
</Layout>
</file>

<file path=customXml/item17.xml><?xml version="1.0" encoding="utf-8"?>
<Layout>
  <Type>MultipleChoice</Type>
  <ChoicesCount>2</ChoicesCount>
  <Orientation>Left</Orientation>
</Layout>
</file>

<file path=customXml/item18.xml><?xml version="1.0" encoding="utf-8"?>
<Layout>
  <Type>MultipleChoice</Type>
  <ChoicesCount>3</ChoicesCount>
  <Orientation>Left</Orientation>
</Layout>
</file>

<file path=customXml/item19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3</ChoicesCount>
  <Orientation>Left</Orientation>
</Layout>
</file>

<file path=customXml/item20.xml><?xml version="1.0" encoding="utf-8"?>
<Layout>
  <Type>MultipleChoice</Type>
  <ChoicesCount>4</ChoicesCount>
  <Orientation>Left</Orientation>
</Layout>
</file>

<file path=customXml/item21.xml><?xml version="1.0" encoding="utf-8"?>
<Layout>
  <Type>MultipleChoice</Type>
  <ChoicesCount>2</ChoicesCount>
  <Orientation>Left</Orientation>
</Layout>
</file>

<file path=customXml/item22.xml><?xml version="1.0" encoding="utf-8"?>
<Layout>
  <Type>MultipleChoice</Type>
  <ChoicesCount>2</ChoicesCount>
  <Orientation>Left</Orientation>
</Layout>
</file>

<file path=customXml/item23.xml><?xml version="1.0" encoding="utf-8"?>
<Layout>
  <Type>MultipleChoice</Type>
  <ChoicesCount>2</ChoicesCount>
  <Orientation>Left</Orientation>
</Layout>
</file>

<file path=customXml/item24.xml><?xml version="1.0" encoding="utf-8"?>
<Layout>
  <Type>MultipleChoice</Type>
  <ChoicesCount>4</ChoicesCount>
  <Orientation>TopStacked</Orientation>
</Layout>
</file>

<file path=customXml/item25.xml><?xml version="1.0" encoding="utf-8"?>
<Layout>
  <Type>MultipleChoice</Type>
  <ChoicesCount>3</ChoicesCount>
  <Orientation>Left</Orientation>
</Layout>
</file>

<file path=customXml/item26.xml><?xml version="1.0" encoding="utf-8"?>
<Layout>
  <Type>MultipleChoice</Type>
  <ChoicesCount>3</ChoicesCount>
  <Orientation>Left</Orientation>
</Layout>
</file>

<file path=customXml/item27.xml><?xml version="1.0" encoding="utf-8"?>
<Layout>
  <Type>MultipleChoice</Type>
  <ChoicesCount>2</ChoicesCount>
  <Orientation>Left</Orientation>
</Layout>
</file>

<file path=customXml/item28.xml><?xml version="1.0" encoding="utf-8"?>
<Layout>
  <Type>Drawing</Type>
  <ChoicesCount>0</ChoicesCount>
  <Orientation>Left</Orientation>
</Layout>
</file>

<file path=customXml/item29.xml><?xml version="1.0" encoding="utf-8"?>
<Layout>
  <Type>MultipleChoice</Type>
  <ChoicesCount>4</ChoicesCount>
  <Orientation>Left</Orientation>
</Layout>
</file>

<file path=customXml/item3.xml><?xml version="1.0" encoding="utf-8"?>
<Layout>
  <Type>Drawing</Type>
  <ChoicesCount>0</ChoicesCount>
  <Orientation>Left</Orientation>
</Layout>
</file>

<file path=customXml/item30.xml><?xml version="1.0" encoding="utf-8"?>
<Layout>
  <Type>MultipleChoice</Type>
  <ChoicesCount>3</ChoicesCount>
  <Orientation>Left</Orientation>
</Layout>
</file>

<file path=customXml/item31.xml><?xml version="1.0" encoding="utf-8"?>
<Layout>
  <Type>MultipleChoice</Type>
  <ChoicesCount>3</ChoicesCount>
  <Orientation>Left</Orientation>
</Layout>
</file>

<file path=customXml/item32.xml><?xml version="1.0" encoding="utf-8"?>
<Layout>
  <Type>MultipleChoice</Type>
  <ChoicesCount>4</ChoicesCount>
  <Orientation>Left</Orientation>
</Layout>
</file>

<file path=customXml/item33.xml><?xml version="1.0" encoding="utf-8"?>
<Layout>
  <Type>MultipleChoice</Type>
  <ChoicesCount>3</ChoicesCount>
  <Orientation>TopStacked</Orientation>
</Layout>
</file>

<file path=customXml/item34.xml><?xml version="1.0" encoding="utf-8"?>
<Layout>
  <Type>YesNo</Type>
  <ChoicesCount>2</ChoicesCount>
  <Orientation>Left</Orientation>
</Layout>
</file>

<file path=customXml/item35.xml><?xml version="1.0" encoding="utf-8"?>
<Layout>
  <Type>MultipleChoice</Type>
  <ChoicesCount>3</ChoicesCount>
  <Orientation>Left</Orientation>
</Layout>
</file>

<file path=customXml/item36.xml><?xml version="1.0" encoding="utf-8"?>
<Layout>
  <Type>MultipleChoice</Type>
  <ChoicesCount>3</ChoicesCount>
  <Orientation>TopStacked</Orientation>
</Layout>
</file>

<file path=customXml/item37.xml><?xml version="1.0" encoding="utf-8"?>
<Layout>
  <Type>MultipleChoice</Type>
  <ChoicesCount>2</ChoicesCount>
  <Orientation>Left</Orientation>
</Layout>
</file>

<file path=customXml/item38.xml><?xml version="1.0" encoding="utf-8"?>
<Layout>
  <Type>MultipleChoice</Type>
  <ChoicesCount>2</ChoicesCount>
  <Orientation>Left</Orientation>
</Layout>
</file>

<file path=customXml/item39.xml><?xml version="1.0" encoding="utf-8"?>
<Layout>
  <Type>Drawing</Type>
  <ChoicesCount>0</ChoicesCount>
  <Orientation>Left</Orientation>
</Layout>
</file>

<file path=customXml/item4.xml><?xml version="1.0" encoding="utf-8"?>
<Layout>
  <Type>MultipleChoice</Type>
  <ChoicesCount>3</ChoicesCount>
  <Orientation>Left</Orientation>
</Layout>
</file>

<file path=customXml/item40.xml><?xml version="1.0" encoding="utf-8"?>
<Layout>
  <Type>MultipleChoice</Type>
  <ChoicesCount>3</ChoicesCount>
  <Orientation>Left</Orientation>
</Layout>
</file>

<file path=customXml/item41.xml><?xml version="1.0" encoding="utf-8"?>
<Layout>
  <Type>MultipleChoice</Type>
  <ChoicesCount>2</ChoicesCount>
  <Orientation>Left</Orientation>
</Layout>
</file>

<file path=customXml/item42.xml><?xml version="1.0" encoding="utf-8"?>
<Layout>
  <Type>MultipleChoice</Type>
  <ChoicesCount>2</ChoicesCount>
  <Orientation>TopStacked</Orientation>
</Layout>
</file>

<file path=customXml/item43.xml><?xml version="1.0" encoding="utf-8"?>
<Layout>
  <Type>Drawing</Type>
  <ChoicesCount>0</ChoicesCount>
  <Orientation>Left</Orientation>
</Layout>
</file>

<file path=customXml/item44.xml><?xml version="1.0" encoding="utf-8"?>
<Layout>
  <Type>MultipleChoice</Type>
  <ChoicesCount>3</ChoicesCount>
  <Orientation>Bottom</Orientation>
</Layout>
</file>

<file path=customXml/item45.xml><?xml version="1.0" encoding="utf-8"?>
<Layout>
  <Type>MultipleChoice</Type>
  <ChoicesCount>2</ChoicesCount>
  <Orientation>Right</Orientation>
</Layout>
</file>

<file path=customXml/item46.xml><?xml version="1.0" encoding="utf-8"?>
<Layout>
  <Type>MultipleChoice</Type>
  <ChoicesCount>2</ChoicesCount>
  <Orientation>Left</Orientation>
</Layout>
</file>

<file path=customXml/item47.xml><?xml version="1.0" encoding="utf-8"?>
<Layout>
  <Type>MultipleChoice</Type>
  <ChoicesCount>4</ChoicesCount>
  <Orientation>Left</Orientation>
</Layout>
</file>

<file path=customXml/item48.xml><?xml version="1.0" encoding="utf-8"?>
<Layout>
  <Type>MultipleChoice</Type>
  <ChoicesCount>2</ChoicesCount>
  <Orientation>Left</Orientation>
</Layout>
</file>

<file path=customXml/item49.xml><?xml version="1.0" encoding="utf-8"?>
<Layout>
  <Type>YesNo</Type>
  <ChoicesCount>2</ChoicesCount>
  <Orientation>Left</Orientation>
</Layout>
</file>

<file path=customXml/item5.xml><?xml version="1.0" encoding="utf-8"?>
<Layout>
  <Type>MultipleChoice</Type>
  <ChoicesCount>4</ChoicesCount>
  <Orientation>TopStacked</Orientation>
</Layout>
</file>

<file path=customXml/item50.xml><?xml version="1.0" encoding="utf-8"?>
<Layout>
  <Type>MultipleChoice</Type>
  <ChoicesCount>2</ChoicesCount>
  <Orientation>Left</Orientation>
</Layout>
</file>

<file path=customXml/item51.xml><?xml version="1.0" encoding="utf-8"?>
<Layout>
  <Type>MultipleChoice</Type>
  <ChoicesCount>3</ChoicesCount>
  <Orientation>Left</Orientation>
</Layout>
</file>

<file path=customXml/item52.xml><?xml version="1.0" encoding="utf-8"?>
<Layout>
  <Type>YesNo</Type>
  <ChoicesCount>2</ChoicesCount>
  <Orientation>Left</Orientation>
</Layout>
</file>

<file path=customXml/item53.xml><?xml version="1.0" encoding="utf-8"?>
<Layout>
  <Type>MultipleChoice</Type>
  <ChoicesCount>3</ChoicesCount>
  <Orientation>Left</Orientation>
</Layout>
</file>

<file path=customXml/item54.xml><?xml version="1.0" encoding="utf-8"?>
<Layout>
  <Type>Drawing</Type>
  <ChoicesCount>0</ChoicesCount>
  <Orientation>TopStacked</Orientation>
</Layout>
</file>

<file path=customXml/item55.xml><?xml version="1.0" encoding="utf-8"?>
<Layout>
  <Type>MultipleChoice</Type>
  <ChoicesCount>3</ChoicesCount>
  <Orientation>Left</Orientation>
</Layout>
</file>

<file path=customXml/item56.xml><?xml version="1.0" encoding="utf-8"?>
<Layout>
  <Type>MultipleChoice</Type>
  <ChoicesCount>3</ChoicesCount>
  <Orientation>Left</Orientation>
</Layout>
</file>

<file path=customXml/item57.xml><?xml version="1.0" encoding="utf-8"?>
<Layout>
  <Type>MultipleChoice</Type>
  <ChoicesCount>3</ChoicesCount>
  <Orientation>Left</Orientation>
</Layout>
</file>

<file path=customXml/item58.xml><?xml version="1.0" encoding="utf-8"?>
<Layout>
  <Type>Drawing</Type>
  <ChoicesCount>0</ChoicesCount>
  <Orientation>Left</Orientation>
</Layout>
</file>

<file path=customXml/item59.xml><?xml version="1.0" encoding="utf-8"?>
<Layout>
  <Type>MultipleChoice</Type>
  <ChoicesCount>3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60.xml><?xml version="1.0" encoding="utf-8"?>
<Layout>
  <Type>MultipleChoice</Type>
  <ChoicesCount>2</ChoicesCount>
  <Orientation>Left</Orientation>
</Layout>
</file>

<file path=customXml/item61.xml><?xml version="1.0" encoding="utf-8"?>
<Layout>
  <Type>YesNo</Type>
  <ChoicesCount>2</ChoicesCount>
  <Orientation>Left</Orientation>
</Layout>
</file>

<file path=customXml/item62.xml><?xml version="1.0" encoding="utf-8"?>
<Layout>
  <Type>Drawing</Type>
  <ChoicesCount>0</ChoicesCount>
  <Orientation>Left</Orientation>
</Layout>
</file>

<file path=customXml/item63.xml><?xml version="1.0" encoding="utf-8"?>
<Layout>
  <Type>MultipleChoice</Type>
  <ChoicesCount>4</ChoicesCount>
  <Orientation>Left</Orientation>
</Layout>
</file>

<file path=customXml/item64.xml><?xml version="1.0" encoding="utf-8"?>
<Layout>
  <Type>MultipleChoice</Type>
  <ChoicesCount>3</ChoicesCount>
  <Orientation>Left</Orientation>
</Layout>
</file>

<file path=customXml/item65.xml><?xml version="1.0" encoding="utf-8"?>
<Layout>
  <Type>MultipleChoice</Type>
  <ChoicesCount>4</ChoicesCount>
  <Orientation>Left</Orientation>
</Layout>
</file>

<file path=customXml/item66.xml><?xml version="1.0" encoding="utf-8"?>
<Layout>
  <Type>MultipleChoice</Type>
  <ChoicesCount>3</ChoicesCount>
  <Orientation>Left</Orientation>
</Layout>
</file>

<file path=customXml/item67.xml><?xml version="1.0" encoding="utf-8"?>
<Layout>
  <Type>MultipleChoice</Type>
  <ChoicesCount>3</ChoicesCount>
  <Orientation>Left</Orientation>
</Layout>
</file>

<file path=customXml/item68.xml><?xml version="1.0" encoding="utf-8"?>
<Layout>
  <Type>MultipleChoice</Type>
  <ChoicesCount>3</ChoicesCount>
  <Orientation>Left</Orientation>
</Layout>
</file>

<file path=customXml/item69.xml><?xml version="1.0" encoding="utf-8"?>
<Layout>
  <Type>MultipleChoice</Type>
  <ChoicesCount>2</ChoicesCount>
  <Orientation>Left</Orientation>
</Layout>
</file>

<file path=customXml/item7.xml><?xml version="1.0" encoding="utf-8"?>
<Layout>
  <Type>MultipleChoice</Type>
  <ChoicesCount>3</ChoicesCount>
  <Orientation>Left</Orientation>
</Layout>
</file>

<file path=customXml/item70.xml><?xml version="1.0" encoding="utf-8"?>
<Layout>
  <Type>MultipleChoice</Type>
  <ChoicesCount>4</ChoicesCount>
  <Orientation>Top</Orientation>
</Layout>
</file>

<file path=customXml/item71.xml><?xml version="1.0" encoding="utf-8"?>
<Layout>
  <Type>Drawing</Type>
  <ChoicesCount>0</ChoicesCount>
  <Orientation>Left</Orientation>
</Layout>
</file>

<file path=customXml/item72.xml><?xml version="1.0" encoding="utf-8"?>
<Layout>
  <Type>MultipleChoice</Type>
  <ChoicesCount>3</ChoicesCount>
  <Orientation>Left</Orientation>
</Layout>
</file>

<file path=customXml/item73.xml><?xml version="1.0" encoding="utf-8"?>
<Layout>
  <Type>Drawing</Type>
  <ChoicesCount>0</ChoicesCount>
  <Orientation>Left</Orientation>
</Layout>
</file>

<file path=customXml/item74.xml><?xml version="1.0" encoding="utf-8"?>
<Layout>
  <Type>MultipleChoice</Type>
  <ChoicesCount>4</ChoicesCount>
  <Orientation>Left</Orientation>
</Layout>
</file>

<file path=customXml/item75.xml><?xml version="1.0" encoding="utf-8"?>
<Layout>
  <Type>Drawing</Type>
  <ChoicesCount>0</ChoicesCount>
  <Orientation>TopStacked</Orientation>
</Layout>
</file>

<file path=customXml/item76.xml><?xml version="1.0" encoding="utf-8"?>
<Layout>
  <Type>Drawing</Type>
  <ChoicesCount>0</ChoicesCount>
  <Orientation>Left</Orientation>
</Layout>
</file>

<file path=customXml/item77.xml><?xml version="1.0" encoding="utf-8"?>
<Layout>
  <Type>MultipleChoice</Type>
  <ChoicesCount>3</ChoicesCount>
  <Orientation>Bottom</Orientation>
</Layout>
</file>

<file path=customXml/item78.xml><?xml version="1.0" encoding="utf-8"?>
<Layout>
  <Type>MultipleChoice</Type>
  <ChoicesCount>2</ChoicesCount>
  <Orientation>Left</Orientation>
</Layout>
</file>

<file path=customXml/item79.xml><?xml version="1.0" encoding="utf-8"?>
<Layout>
  <Type>MultipleChoice</Type>
  <ChoicesCount>4</ChoicesCount>
  <Orientation>Left</Orientation>
</Layout>
</file>

<file path=customXml/item8.xml><?xml version="1.0" encoding="utf-8"?>
<Layout>
  <Type>MultipleChoice</Type>
  <ChoicesCount>4</ChoicesCount>
  <Orientation>Bottom</Orientation>
</Layout>
</file>

<file path=customXml/item80.xml><?xml version="1.0" encoding="utf-8"?>
<Layout>
  <Type>MultipleChoice</Type>
  <ChoicesCount>3</ChoicesCount>
  <Orientation>Left</Orientation>
</Layout>
</file>

<file path=customXml/item81.xml><?xml version="1.0" encoding="utf-8"?>
<Layout>
  <Type>MultipleChoice</Type>
  <ChoicesCount>2</ChoicesCount>
  <Orientation>Left</Orientation>
</Layout>
</file>

<file path=customXml/item82.xml><?xml version="1.0" encoding="utf-8"?>
<Layout>
  <Type>MultipleChoice</Type>
  <ChoicesCount>4</ChoicesCount>
  <Orientation>Left</Orientation>
</Layout>
</file>

<file path=customXml/item83.xml><?xml version="1.0" encoding="utf-8"?>
<Layout>
  <Type>MultipleChoice</Type>
  <ChoicesCount>4</ChoicesCount>
  <Orientation>Right</Orientation>
</Layout>
</file>

<file path=customXml/item84.xml><?xml version="1.0" encoding="utf-8"?>
<Layout>
  <Type>MultipleChoice</Type>
  <ChoicesCount>2</ChoicesCount>
  <Orientation>Left</Orientation>
</Layout>
</file>

<file path=customXml/item85.xml><?xml version="1.0" encoding="utf-8"?>
<Layout>
  <Type>MultipleChoice</Type>
  <ChoicesCount>2</ChoicesCount>
  <Orientation>Left</Orientation>
</Layout>
</file>

<file path=customXml/item86.xml><?xml version="1.0" encoding="utf-8"?>
<Layout>
  <Type>MultipleChoice</Type>
  <ChoicesCount>4</ChoicesCount>
  <Orientation>Left</Orientation>
</Layout>
</file>

<file path=customXml/item87.xml><?xml version="1.0" encoding="utf-8"?>
<Layout>
  <Type>MultipleChoice</Type>
  <ChoicesCount>3</ChoicesCount>
  <Orientation>Left</Orientation>
</Layout>
</file>

<file path=customXml/item88.xml><?xml version="1.0" encoding="utf-8"?>
<Layout>
  <Type>MultipleChoice</Type>
  <ChoicesCount>2</ChoicesCount>
  <Orientation>Left</Orientation>
</Layout>
</file>

<file path=customXml/item89.xml><?xml version="1.0" encoding="utf-8"?>
<Layout>
  <Type>MultipleChoice</Type>
  <ChoicesCount>3</ChoicesCount>
  <Orientation>Left</Orientation>
</Layout>
</file>

<file path=customXml/item9.xml><?xml version="1.0" encoding="utf-8"?>
<Layout>
  <Type>MultipleChoice</Type>
  <ChoicesCount>3</ChoicesCount>
  <Orientation>Left</Orientation>
</Layout>
</file>

<file path=customXml/item90.xml><?xml version="1.0" encoding="utf-8"?>
<Layout>
  <Type>MultipleChoice</Type>
  <ChoicesCount>3</ChoicesCount>
  <Orientation>Left</Orientation>
</Layout>
</file>

<file path=customXml/item91.xml><?xml version="1.0" encoding="utf-8"?>
<Layout>
  <Type>MultipleChoice</Type>
  <ChoicesCount>3</ChoicesCount>
  <Orientation>Left</Orientation>
</Layout>
</file>

<file path=customXml/item92.xml><?xml version="1.0" encoding="utf-8"?>
<Layout>
  <Type>MultipleChoice</Type>
  <ChoicesCount>3</ChoicesCount>
  <Orientation>Left</Orientation>
</Layout>
</file>

<file path=customXml/item93.xml><?xml version="1.0" encoding="utf-8"?>
<Layout>
  <Type>MultipleChoice</Type>
  <ChoicesCount>2</ChoicesCount>
  <Orientation>Left</Orientation>
</Layout>
</file>

<file path=customXml/item94.xml><?xml version="1.0" encoding="utf-8"?>
<Layout>
  <Type>Drawing</Type>
  <ChoicesCount>0</ChoicesCount>
  <Orientation>Left</Orientation>
</Layout>
</file>

<file path=customXml/item95.xml><?xml version="1.0" encoding="utf-8"?>
<Layout>
  <Type>Drawing</Type>
  <ChoicesCount>0</ChoicesCount>
  <Orientation>Left</Orientation>
</Layout>
</file>

<file path=customXml/item96.xml><?xml version="1.0" encoding="utf-8"?>
<Layout>
  <Type>MultipleChoice</Type>
  <ChoicesCount>4</ChoicesCount>
  <Orientation>Left</Orientation>
</Layout>
</file>

<file path=customXml/item97.xml><?xml version="1.0" encoding="utf-8"?>
<Layout>
  <Type>MultipleChoice</Type>
  <ChoicesCount>4</ChoicesCount>
  <Orientation>TopVertical</Orientation>
</Layout>
</file>

<file path=customXml/item98.xml><?xml version="1.0" encoding="utf-8"?>
<Layout>
  <Type>MultipleChoice</Type>
  <ChoicesCount>4</ChoicesCount>
  <Orientation>Left</Orientation>
</Layout>
</file>

<file path=customXml/item99.xml><?xml version="1.0" encoding="utf-8"?>
<Layout>
  <Type>MultipleChoice</Type>
  <ChoicesCount>4</ChoicesCount>
  <Orientation>Left</Orientation>
</Layout>
</file>

<file path=customXml/itemProps1.xml><?xml version="1.0" encoding="utf-8"?>
<ds:datastoreItem xmlns:ds="http://schemas.openxmlformats.org/officeDocument/2006/customXml" ds:itemID="{533521FA-735E-492C-B55E-B31D9FE0DA98}">
  <ds:schemaRefs/>
</ds:datastoreItem>
</file>

<file path=customXml/itemProps10.xml><?xml version="1.0" encoding="utf-8"?>
<ds:datastoreItem xmlns:ds="http://schemas.openxmlformats.org/officeDocument/2006/customXml" ds:itemID="{DC0063DA-702B-4D1F-93E3-0F27C99CBCF8}">
  <ds:schemaRefs/>
</ds:datastoreItem>
</file>

<file path=customXml/itemProps100.xml><?xml version="1.0" encoding="utf-8"?>
<ds:datastoreItem xmlns:ds="http://schemas.openxmlformats.org/officeDocument/2006/customXml" ds:itemID="{FD741264-F7A4-41D4-94A9-9FCBD3E7A62B}">
  <ds:schemaRefs/>
</ds:datastoreItem>
</file>

<file path=customXml/itemProps101.xml><?xml version="1.0" encoding="utf-8"?>
<ds:datastoreItem xmlns:ds="http://schemas.openxmlformats.org/officeDocument/2006/customXml" ds:itemID="{7EFE6194-ABFF-4C51-BC9F-46D70C8FC2F8}">
  <ds:schemaRefs/>
</ds:datastoreItem>
</file>

<file path=customXml/itemProps102.xml><?xml version="1.0" encoding="utf-8"?>
<ds:datastoreItem xmlns:ds="http://schemas.openxmlformats.org/officeDocument/2006/customXml" ds:itemID="{CBEF1101-B5C1-4FD5-B775-4E9A84711983}">
  <ds:schemaRefs/>
</ds:datastoreItem>
</file>

<file path=customXml/itemProps103.xml><?xml version="1.0" encoding="utf-8"?>
<ds:datastoreItem xmlns:ds="http://schemas.openxmlformats.org/officeDocument/2006/customXml" ds:itemID="{BA627D3E-811D-46F5-88A1-5A2E5B589EFE}">
  <ds:schemaRefs/>
</ds:datastoreItem>
</file>

<file path=customXml/itemProps104.xml><?xml version="1.0" encoding="utf-8"?>
<ds:datastoreItem xmlns:ds="http://schemas.openxmlformats.org/officeDocument/2006/customXml" ds:itemID="{3DD94A5C-63BA-4E5D-8162-CAFB19418AA1}">
  <ds:schemaRefs/>
</ds:datastoreItem>
</file>

<file path=customXml/itemProps105.xml><?xml version="1.0" encoding="utf-8"?>
<ds:datastoreItem xmlns:ds="http://schemas.openxmlformats.org/officeDocument/2006/customXml" ds:itemID="{ECBCC37A-F2C9-441F-9A45-BFFF8A4F8A97}">
  <ds:schemaRefs/>
</ds:datastoreItem>
</file>

<file path=customXml/itemProps106.xml><?xml version="1.0" encoding="utf-8"?>
<ds:datastoreItem xmlns:ds="http://schemas.openxmlformats.org/officeDocument/2006/customXml" ds:itemID="{03D78F7F-54A7-439C-B563-67781C3F336E}">
  <ds:schemaRefs/>
</ds:datastoreItem>
</file>

<file path=customXml/itemProps107.xml><?xml version="1.0" encoding="utf-8"?>
<ds:datastoreItem xmlns:ds="http://schemas.openxmlformats.org/officeDocument/2006/customXml" ds:itemID="{5AD5D817-861D-4C0A-9E50-ECC047795238}">
  <ds:schemaRefs/>
</ds:datastoreItem>
</file>

<file path=customXml/itemProps108.xml><?xml version="1.0" encoding="utf-8"?>
<ds:datastoreItem xmlns:ds="http://schemas.openxmlformats.org/officeDocument/2006/customXml" ds:itemID="{FC7A10DE-8566-4787-9DA4-DAE8AF7F25D3}">
  <ds:schemaRefs/>
</ds:datastoreItem>
</file>

<file path=customXml/itemProps109.xml><?xml version="1.0" encoding="utf-8"?>
<ds:datastoreItem xmlns:ds="http://schemas.openxmlformats.org/officeDocument/2006/customXml" ds:itemID="{D06B518D-B9C1-488B-A0AE-792DBE3791CB}">
  <ds:schemaRefs/>
</ds:datastoreItem>
</file>

<file path=customXml/itemProps11.xml><?xml version="1.0" encoding="utf-8"?>
<ds:datastoreItem xmlns:ds="http://schemas.openxmlformats.org/officeDocument/2006/customXml" ds:itemID="{CD6C130F-9496-4FCB-B4DA-357D7E3C5346}">
  <ds:schemaRefs/>
</ds:datastoreItem>
</file>

<file path=customXml/itemProps110.xml><?xml version="1.0" encoding="utf-8"?>
<ds:datastoreItem xmlns:ds="http://schemas.openxmlformats.org/officeDocument/2006/customXml" ds:itemID="{08848164-E0FE-4D4F-B2F6-5AA2FC5C19B8}">
  <ds:schemaRefs/>
</ds:datastoreItem>
</file>

<file path=customXml/itemProps111.xml><?xml version="1.0" encoding="utf-8"?>
<ds:datastoreItem xmlns:ds="http://schemas.openxmlformats.org/officeDocument/2006/customXml" ds:itemID="{A4CA84A0-CFB8-463D-A57D-D87A6C84E43B}">
  <ds:schemaRefs/>
</ds:datastoreItem>
</file>

<file path=customXml/itemProps112.xml><?xml version="1.0" encoding="utf-8"?>
<ds:datastoreItem xmlns:ds="http://schemas.openxmlformats.org/officeDocument/2006/customXml" ds:itemID="{C576FFFA-7D20-4B7A-8866-074BDAFED74B}">
  <ds:schemaRefs/>
</ds:datastoreItem>
</file>

<file path=customXml/itemProps113.xml><?xml version="1.0" encoding="utf-8"?>
<ds:datastoreItem xmlns:ds="http://schemas.openxmlformats.org/officeDocument/2006/customXml" ds:itemID="{70EE2122-8DC3-44D8-9B92-FFED845DAFE4}">
  <ds:schemaRefs/>
</ds:datastoreItem>
</file>

<file path=customXml/itemProps114.xml><?xml version="1.0" encoding="utf-8"?>
<ds:datastoreItem xmlns:ds="http://schemas.openxmlformats.org/officeDocument/2006/customXml" ds:itemID="{41085AFF-A7AC-4230-B2AD-7A71756EC3DF}">
  <ds:schemaRefs/>
</ds:datastoreItem>
</file>

<file path=customXml/itemProps115.xml><?xml version="1.0" encoding="utf-8"?>
<ds:datastoreItem xmlns:ds="http://schemas.openxmlformats.org/officeDocument/2006/customXml" ds:itemID="{D67B29CB-4463-42DB-86B5-6CAFAD66FE21}">
  <ds:schemaRefs/>
</ds:datastoreItem>
</file>

<file path=customXml/itemProps116.xml><?xml version="1.0" encoding="utf-8"?>
<ds:datastoreItem xmlns:ds="http://schemas.openxmlformats.org/officeDocument/2006/customXml" ds:itemID="{8E2F3379-0CC5-4704-A232-9F3280740FB1}">
  <ds:schemaRefs/>
</ds:datastoreItem>
</file>

<file path=customXml/itemProps117.xml><?xml version="1.0" encoding="utf-8"?>
<ds:datastoreItem xmlns:ds="http://schemas.openxmlformats.org/officeDocument/2006/customXml" ds:itemID="{EC555BFA-9BA8-45A1-B343-34F89088B848}">
  <ds:schemaRefs/>
</ds:datastoreItem>
</file>

<file path=customXml/itemProps118.xml><?xml version="1.0" encoding="utf-8"?>
<ds:datastoreItem xmlns:ds="http://schemas.openxmlformats.org/officeDocument/2006/customXml" ds:itemID="{EC61E3A7-CFAF-4C8B-A074-4A9E4F3BABC1}">
  <ds:schemaRefs/>
</ds:datastoreItem>
</file>

<file path=customXml/itemProps119.xml><?xml version="1.0" encoding="utf-8"?>
<ds:datastoreItem xmlns:ds="http://schemas.openxmlformats.org/officeDocument/2006/customXml" ds:itemID="{8D9D6C73-BD1F-4915-B6F4-A5E69F7263E5}">
  <ds:schemaRefs/>
</ds:datastoreItem>
</file>

<file path=customXml/itemProps12.xml><?xml version="1.0" encoding="utf-8"?>
<ds:datastoreItem xmlns:ds="http://schemas.openxmlformats.org/officeDocument/2006/customXml" ds:itemID="{FAB61856-908C-4160-B909-68C06B6F685F}">
  <ds:schemaRefs/>
</ds:datastoreItem>
</file>

<file path=customXml/itemProps120.xml><?xml version="1.0" encoding="utf-8"?>
<ds:datastoreItem xmlns:ds="http://schemas.openxmlformats.org/officeDocument/2006/customXml" ds:itemID="{7E0E5ACC-1205-454C-AD26-C8E93DD0C6C2}">
  <ds:schemaRefs/>
</ds:datastoreItem>
</file>

<file path=customXml/itemProps121.xml><?xml version="1.0" encoding="utf-8"?>
<ds:datastoreItem xmlns:ds="http://schemas.openxmlformats.org/officeDocument/2006/customXml" ds:itemID="{E3883851-8F7F-4129-99BE-8DF52F9B166A}">
  <ds:schemaRefs/>
</ds:datastoreItem>
</file>

<file path=customXml/itemProps122.xml><?xml version="1.0" encoding="utf-8"?>
<ds:datastoreItem xmlns:ds="http://schemas.openxmlformats.org/officeDocument/2006/customXml" ds:itemID="{35A99727-8E00-4199-BD29-2EF550F380B1}">
  <ds:schemaRefs/>
</ds:datastoreItem>
</file>

<file path=customXml/itemProps123.xml><?xml version="1.0" encoding="utf-8"?>
<ds:datastoreItem xmlns:ds="http://schemas.openxmlformats.org/officeDocument/2006/customXml" ds:itemID="{362FA9D8-ACBB-4D68-B188-D53252D0238E}">
  <ds:schemaRefs/>
</ds:datastoreItem>
</file>

<file path=customXml/itemProps124.xml><?xml version="1.0" encoding="utf-8"?>
<ds:datastoreItem xmlns:ds="http://schemas.openxmlformats.org/officeDocument/2006/customXml" ds:itemID="{FD74996B-BF80-4007-A725-672AF3323FD6}">
  <ds:schemaRefs/>
</ds:datastoreItem>
</file>

<file path=customXml/itemProps125.xml><?xml version="1.0" encoding="utf-8"?>
<ds:datastoreItem xmlns:ds="http://schemas.openxmlformats.org/officeDocument/2006/customXml" ds:itemID="{F74C73DA-D679-433C-97C3-E2BC603DC3F6}">
  <ds:schemaRefs/>
</ds:datastoreItem>
</file>

<file path=customXml/itemProps126.xml><?xml version="1.0" encoding="utf-8"?>
<ds:datastoreItem xmlns:ds="http://schemas.openxmlformats.org/officeDocument/2006/customXml" ds:itemID="{46770F0D-AC7F-4132-8453-8F61BF0992C0}">
  <ds:schemaRefs/>
</ds:datastoreItem>
</file>

<file path=customXml/itemProps127.xml><?xml version="1.0" encoding="utf-8"?>
<ds:datastoreItem xmlns:ds="http://schemas.openxmlformats.org/officeDocument/2006/customXml" ds:itemID="{6592BAD8-3CBF-4C4E-ADA1-4DA5CF5D6081}">
  <ds:schemaRefs/>
</ds:datastoreItem>
</file>

<file path=customXml/itemProps128.xml><?xml version="1.0" encoding="utf-8"?>
<ds:datastoreItem xmlns:ds="http://schemas.openxmlformats.org/officeDocument/2006/customXml" ds:itemID="{7B8E9850-917B-4469-9B59-8F26A79B4BC2}">
  <ds:schemaRefs/>
</ds:datastoreItem>
</file>

<file path=customXml/itemProps129.xml><?xml version="1.0" encoding="utf-8"?>
<ds:datastoreItem xmlns:ds="http://schemas.openxmlformats.org/officeDocument/2006/customXml" ds:itemID="{1062AEB5-B0F8-449A-9254-C4FD39325C6C}">
  <ds:schemaRefs/>
</ds:datastoreItem>
</file>

<file path=customXml/itemProps13.xml><?xml version="1.0" encoding="utf-8"?>
<ds:datastoreItem xmlns:ds="http://schemas.openxmlformats.org/officeDocument/2006/customXml" ds:itemID="{8F2506B2-8F4D-46B2-B56F-9ED5C1784C60}">
  <ds:schemaRefs/>
</ds:datastoreItem>
</file>

<file path=customXml/itemProps130.xml><?xml version="1.0" encoding="utf-8"?>
<ds:datastoreItem xmlns:ds="http://schemas.openxmlformats.org/officeDocument/2006/customXml" ds:itemID="{1A7277AF-9CC7-4729-8169-216CB629A453}">
  <ds:schemaRefs/>
</ds:datastoreItem>
</file>

<file path=customXml/itemProps131.xml><?xml version="1.0" encoding="utf-8"?>
<ds:datastoreItem xmlns:ds="http://schemas.openxmlformats.org/officeDocument/2006/customXml" ds:itemID="{4B3DD689-275B-4880-8A47-D9BE66B287A6}">
  <ds:schemaRefs/>
</ds:datastoreItem>
</file>

<file path=customXml/itemProps132.xml><?xml version="1.0" encoding="utf-8"?>
<ds:datastoreItem xmlns:ds="http://schemas.openxmlformats.org/officeDocument/2006/customXml" ds:itemID="{41C91E53-4F92-43AF-9BBE-566826BC41E2}">
  <ds:schemaRefs/>
</ds:datastoreItem>
</file>

<file path=customXml/itemProps133.xml><?xml version="1.0" encoding="utf-8"?>
<ds:datastoreItem xmlns:ds="http://schemas.openxmlformats.org/officeDocument/2006/customXml" ds:itemID="{2EA7B8C2-A611-4FC0-BDC1-5000164FC7C8}">
  <ds:schemaRefs/>
</ds:datastoreItem>
</file>

<file path=customXml/itemProps134.xml><?xml version="1.0" encoding="utf-8"?>
<ds:datastoreItem xmlns:ds="http://schemas.openxmlformats.org/officeDocument/2006/customXml" ds:itemID="{02719627-8A30-46C0-B3CD-E9C355A427D5}">
  <ds:schemaRefs/>
</ds:datastoreItem>
</file>

<file path=customXml/itemProps135.xml><?xml version="1.0" encoding="utf-8"?>
<ds:datastoreItem xmlns:ds="http://schemas.openxmlformats.org/officeDocument/2006/customXml" ds:itemID="{809042B9-48D6-4DB3-9FBB-CA14693899BF}">
  <ds:schemaRefs/>
</ds:datastoreItem>
</file>

<file path=customXml/itemProps136.xml><?xml version="1.0" encoding="utf-8"?>
<ds:datastoreItem xmlns:ds="http://schemas.openxmlformats.org/officeDocument/2006/customXml" ds:itemID="{EBF7C61C-6D34-406B-B6C9-2F07B9F75C1E}">
  <ds:schemaRefs/>
</ds:datastoreItem>
</file>

<file path=customXml/itemProps14.xml><?xml version="1.0" encoding="utf-8"?>
<ds:datastoreItem xmlns:ds="http://schemas.openxmlformats.org/officeDocument/2006/customXml" ds:itemID="{5B702E0D-C140-4641-9ECD-2BA1305EDA40}">
  <ds:schemaRefs/>
</ds:datastoreItem>
</file>

<file path=customXml/itemProps15.xml><?xml version="1.0" encoding="utf-8"?>
<ds:datastoreItem xmlns:ds="http://schemas.openxmlformats.org/officeDocument/2006/customXml" ds:itemID="{C9C02201-A0D8-4AEF-AD8E-8A1C567B1287}">
  <ds:schemaRefs/>
</ds:datastoreItem>
</file>

<file path=customXml/itemProps16.xml><?xml version="1.0" encoding="utf-8"?>
<ds:datastoreItem xmlns:ds="http://schemas.openxmlformats.org/officeDocument/2006/customXml" ds:itemID="{5CD20843-CDC5-415B-ACA2-884A4CFFE2D4}">
  <ds:schemaRefs/>
</ds:datastoreItem>
</file>

<file path=customXml/itemProps17.xml><?xml version="1.0" encoding="utf-8"?>
<ds:datastoreItem xmlns:ds="http://schemas.openxmlformats.org/officeDocument/2006/customXml" ds:itemID="{7DE50671-8607-4B01-8942-D5DDC42B59E7}">
  <ds:schemaRefs/>
</ds:datastoreItem>
</file>

<file path=customXml/itemProps18.xml><?xml version="1.0" encoding="utf-8"?>
<ds:datastoreItem xmlns:ds="http://schemas.openxmlformats.org/officeDocument/2006/customXml" ds:itemID="{E990CCF0-8F08-4431-A5A8-8A3CB15A7886}">
  <ds:schemaRefs/>
</ds:datastoreItem>
</file>

<file path=customXml/itemProps19.xml><?xml version="1.0" encoding="utf-8"?>
<ds:datastoreItem xmlns:ds="http://schemas.openxmlformats.org/officeDocument/2006/customXml" ds:itemID="{B30E03AF-1E53-443E-A0CE-040BEB16D5CD}">
  <ds:schemaRefs/>
</ds:datastoreItem>
</file>

<file path=customXml/itemProps2.xml><?xml version="1.0" encoding="utf-8"?>
<ds:datastoreItem xmlns:ds="http://schemas.openxmlformats.org/officeDocument/2006/customXml" ds:itemID="{D39020E0-B74F-46B9-95FF-86B88A4000BC}">
  <ds:schemaRefs/>
</ds:datastoreItem>
</file>

<file path=customXml/itemProps20.xml><?xml version="1.0" encoding="utf-8"?>
<ds:datastoreItem xmlns:ds="http://schemas.openxmlformats.org/officeDocument/2006/customXml" ds:itemID="{4663FC27-6581-4EA9-A442-2823D6824EEF}">
  <ds:schemaRefs/>
</ds:datastoreItem>
</file>

<file path=customXml/itemProps21.xml><?xml version="1.0" encoding="utf-8"?>
<ds:datastoreItem xmlns:ds="http://schemas.openxmlformats.org/officeDocument/2006/customXml" ds:itemID="{50E642D6-CA38-486B-A8A2-5B2FBA38C8C2}">
  <ds:schemaRefs/>
</ds:datastoreItem>
</file>

<file path=customXml/itemProps22.xml><?xml version="1.0" encoding="utf-8"?>
<ds:datastoreItem xmlns:ds="http://schemas.openxmlformats.org/officeDocument/2006/customXml" ds:itemID="{60040CD1-06CE-4056-9E7A-B267DEBF1FE8}">
  <ds:schemaRefs/>
</ds:datastoreItem>
</file>

<file path=customXml/itemProps23.xml><?xml version="1.0" encoding="utf-8"?>
<ds:datastoreItem xmlns:ds="http://schemas.openxmlformats.org/officeDocument/2006/customXml" ds:itemID="{36531E5B-76C8-45B4-8F1B-CB5EC74FDA10}">
  <ds:schemaRefs/>
</ds:datastoreItem>
</file>

<file path=customXml/itemProps24.xml><?xml version="1.0" encoding="utf-8"?>
<ds:datastoreItem xmlns:ds="http://schemas.openxmlformats.org/officeDocument/2006/customXml" ds:itemID="{DB019D09-E6AF-416F-AB66-5CEC3626AFCE}">
  <ds:schemaRefs/>
</ds:datastoreItem>
</file>

<file path=customXml/itemProps25.xml><?xml version="1.0" encoding="utf-8"?>
<ds:datastoreItem xmlns:ds="http://schemas.openxmlformats.org/officeDocument/2006/customXml" ds:itemID="{6CEB9B64-CC71-40AC-8AFA-998CDE07C512}">
  <ds:schemaRefs/>
</ds:datastoreItem>
</file>

<file path=customXml/itemProps26.xml><?xml version="1.0" encoding="utf-8"?>
<ds:datastoreItem xmlns:ds="http://schemas.openxmlformats.org/officeDocument/2006/customXml" ds:itemID="{C3957CA4-6274-405D-AFF1-8A98C92FCC80}">
  <ds:schemaRefs/>
</ds:datastoreItem>
</file>

<file path=customXml/itemProps27.xml><?xml version="1.0" encoding="utf-8"?>
<ds:datastoreItem xmlns:ds="http://schemas.openxmlformats.org/officeDocument/2006/customXml" ds:itemID="{3039EA51-E835-4B8E-BEDE-951E7C7ED2E8}">
  <ds:schemaRefs/>
</ds:datastoreItem>
</file>

<file path=customXml/itemProps28.xml><?xml version="1.0" encoding="utf-8"?>
<ds:datastoreItem xmlns:ds="http://schemas.openxmlformats.org/officeDocument/2006/customXml" ds:itemID="{B62041FE-A0A9-4D6C-98CA-8BE860A8EBDF}">
  <ds:schemaRefs/>
</ds:datastoreItem>
</file>

<file path=customXml/itemProps29.xml><?xml version="1.0" encoding="utf-8"?>
<ds:datastoreItem xmlns:ds="http://schemas.openxmlformats.org/officeDocument/2006/customXml" ds:itemID="{3DA57B3C-CD11-4FFF-BC37-0133A5F3DF79}">
  <ds:schemaRefs/>
</ds:datastoreItem>
</file>

<file path=customXml/itemProps3.xml><?xml version="1.0" encoding="utf-8"?>
<ds:datastoreItem xmlns:ds="http://schemas.openxmlformats.org/officeDocument/2006/customXml" ds:itemID="{AA748FC5-CB51-4A4A-BDB7-4F724A363B36}">
  <ds:schemaRefs/>
</ds:datastoreItem>
</file>

<file path=customXml/itemProps30.xml><?xml version="1.0" encoding="utf-8"?>
<ds:datastoreItem xmlns:ds="http://schemas.openxmlformats.org/officeDocument/2006/customXml" ds:itemID="{B238241E-845D-4877-9150-A0B09C95B3FC}">
  <ds:schemaRefs/>
</ds:datastoreItem>
</file>

<file path=customXml/itemProps31.xml><?xml version="1.0" encoding="utf-8"?>
<ds:datastoreItem xmlns:ds="http://schemas.openxmlformats.org/officeDocument/2006/customXml" ds:itemID="{6C7751ED-3C72-4810-80D9-E14CDB92E825}">
  <ds:schemaRefs/>
</ds:datastoreItem>
</file>

<file path=customXml/itemProps32.xml><?xml version="1.0" encoding="utf-8"?>
<ds:datastoreItem xmlns:ds="http://schemas.openxmlformats.org/officeDocument/2006/customXml" ds:itemID="{486A46B8-7641-4476-9016-A77D7923490E}">
  <ds:schemaRefs/>
</ds:datastoreItem>
</file>

<file path=customXml/itemProps33.xml><?xml version="1.0" encoding="utf-8"?>
<ds:datastoreItem xmlns:ds="http://schemas.openxmlformats.org/officeDocument/2006/customXml" ds:itemID="{1B90A8AD-11BE-4057-AF27-21972CA6B40A}">
  <ds:schemaRefs/>
</ds:datastoreItem>
</file>

<file path=customXml/itemProps34.xml><?xml version="1.0" encoding="utf-8"?>
<ds:datastoreItem xmlns:ds="http://schemas.openxmlformats.org/officeDocument/2006/customXml" ds:itemID="{051058D5-01C3-4E1D-93BB-8C3DB6F36B18}">
  <ds:schemaRefs/>
</ds:datastoreItem>
</file>

<file path=customXml/itemProps35.xml><?xml version="1.0" encoding="utf-8"?>
<ds:datastoreItem xmlns:ds="http://schemas.openxmlformats.org/officeDocument/2006/customXml" ds:itemID="{0C90D47E-51D8-4EBF-A0F2-65F1113625A4}">
  <ds:schemaRefs/>
</ds:datastoreItem>
</file>

<file path=customXml/itemProps36.xml><?xml version="1.0" encoding="utf-8"?>
<ds:datastoreItem xmlns:ds="http://schemas.openxmlformats.org/officeDocument/2006/customXml" ds:itemID="{51828ADD-2585-4851-95D3-6704730EA37D}">
  <ds:schemaRefs/>
</ds:datastoreItem>
</file>

<file path=customXml/itemProps37.xml><?xml version="1.0" encoding="utf-8"?>
<ds:datastoreItem xmlns:ds="http://schemas.openxmlformats.org/officeDocument/2006/customXml" ds:itemID="{D813B655-A132-4F01-B34B-14DC7A51876D}">
  <ds:schemaRefs/>
</ds:datastoreItem>
</file>

<file path=customXml/itemProps38.xml><?xml version="1.0" encoding="utf-8"?>
<ds:datastoreItem xmlns:ds="http://schemas.openxmlformats.org/officeDocument/2006/customXml" ds:itemID="{4B0D63B5-BF01-4633-BD11-6ABDB249E098}">
  <ds:schemaRefs/>
</ds:datastoreItem>
</file>

<file path=customXml/itemProps39.xml><?xml version="1.0" encoding="utf-8"?>
<ds:datastoreItem xmlns:ds="http://schemas.openxmlformats.org/officeDocument/2006/customXml" ds:itemID="{A652B593-D353-4DA0-8C16-4FAF54623817}">
  <ds:schemaRefs/>
</ds:datastoreItem>
</file>

<file path=customXml/itemProps4.xml><?xml version="1.0" encoding="utf-8"?>
<ds:datastoreItem xmlns:ds="http://schemas.openxmlformats.org/officeDocument/2006/customXml" ds:itemID="{F3CAD2C7-4D95-4356-86C1-3E3A98E9C956}">
  <ds:schemaRefs/>
</ds:datastoreItem>
</file>

<file path=customXml/itemProps40.xml><?xml version="1.0" encoding="utf-8"?>
<ds:datastoreItem xmlns:ds="http://schemas.openxmlformats.org/officeDocument/2006/customXml" ds:itemID="{684920AE-779A-4B2B-8030-5821FA0CC759}">
  <ds:schemaRefs/>
</ds:datastoreItem>
</file>

<file path=customXml/itemProps41.xml><?xml version="1.0" encoding="utf-8"?>
<ds:datastoreItem xmlns:ds="http://schemas.openxmlformats.org/officeDocument/2006/customXml" ds:itemID="{3C284D74-4AD1-4BD5-8DCF-D013E6D4CF0D}">
  <ds:schemaRefs/>
</ds:datastoreItem>
</file>

<file path=customXml/itemProps42.xml><?xml version="1.0" encoding="utf-8"?>
<ds:datastoreItem xmlns:ds="http://schemas.openxmlformats.org/officeDocument/2006/customXml" ds:itemID="{FF9848AF-14FA-4946-A61F-213AE6E296C0}">
  <ds:schemaRefs/>
</ds:datastoreItem>
</file>

<file path=customXml/itemProps43.xml><?xml version="1.0" encoding="utf-8"?>
<ds:datastoreItem xmlns:ds="http://schemas.openxmlformats.org/officeDocument/2006/customXml" ds:itemID="{9D6C0AD0-1C9E-4270-9FFE-3EDDDC6E2A7E}">
  <ds:schemaRefs/>
</ds:datastoreItem>
</file>

<file path=customXml/itemProps44.xml><?xml version="1.0" encoding="utf-8"?>
<ds:datastoreItem xmlns:ds="http://schemas.openxmlformats.org/officeDocument/2006/customXml" ds:itemID="{F2AD4CC9-439E-4AAD-8E1D-8F56C5AA543C}">
  <ds:schemaRefs/>
</ds:datastoreItem>
</file>

<file path=customXml/itemProps45.xml><?xml version="1.0" encoding="utf-8"?>
<ds:datastoreItem xmlns:ds="http://schemas.openxmlformats.org/officeDocument/2006/customXml" ds:itemID="{034EAA4F-4C5B-4E66-9DC8-99B547A32F8C}">
  <ds:schemaRefs/>
</ds:datastoreItem>
</file>

<file path=customXml/itemProps46.xml><?xml version="1.0" encoding="utf-8"?>
<ds:datastoreItem xmlns:ds="http://schemas.openxmlformats.org/officeDocument/2006/customXml" ds:itemID="{EC4E27DA-9A42-45A7-B19B-20959CC87EEC}">
  <ds:schemaRefs/>
</ds:datastoreItem>
</file>

<file path=customXml/itemProps47.xml><?xml version="1.0" encoding="utf-8"?>
<ds:datastoreItem xmlns:ds="http://schemas.openxmlformats.org/officeDocument/2006/customXml" ds:itemID="{71E924D9-F053-4791-874A-5C9307A864C3}">
  <ds:schemaRefs/>
</ds:datastoreItem>
</file>

<file path=customXml/itemProps48.xml><?xml version="1.0" encoding="utf-8"?>
<ds:datastoreItem xmlns:ds="http://schemas.openxmlformats.org/officeDocument/2006/customXml" ds:itemID="{ED690573-3BBC-41E5-A183-ECB438256C74}">
  <ds:schemaRefs/>
</ds:datastoreItem>
</file>

<file path=customXml/itemProps49.xml><?xml version="1.0" encoding="utf-8"?>
<ds:datastoreItem xmlns:ds="http://schemas.openxmlformats.org/officeDocument/2006/customXml" ds:itemID="{7F8E3C61-4C78-485D-BB94-BAC53D330943}">
  <ds:schemaRefs/>
</ds:datastoreItem>
</file>

<file path=customXml/itemProps5.xml><?xml version="1.0" encoding="utf-8"?>
<ds:datastoreItem xmlns:ds="http://schemas.openxmlformats.org/officeDocument/2006/customXml" ds:itemID="{F047D539-A877-439C-A509-613480BD5E20}">
  <ds:schemaRefs/>
</ds:datastoreItem>
</file>

<file path=customXml/itemProps50.xml><?xml version="1.0" encoding="utf-8"?>
<ds:datastoreItem xmlns:ds="http://schemas.openxmlformats.org/officeDocument/2006/customXml" ds:itemID="{BD881F96-3ABD-44EB-8D65-408D9FFCA0F3}">
  <ds:schemaRefs/>
</ds:datastoreItem>
</file>

<file path=customXml/itemProps51.xml><?xml version="1.0" encoding="utf-8"?>
<ds:datastoreItem xmlns:ds="http://schemas.openxmlformats.org/officeDocument/2006/customXml" ds:itemID="{52886498-AC17-4FC6-937F-843AB4792DBC}">
  <ds:schemaRefs/>
</ds:datastoreItem>
</file>

<file path=customXml/itemProps52.xml><?xml version="1.0" encoding="utf-8"?>
<ds:datastoreItem xmlns:ds="http://schemas.openxmlformats.org/officeDocument/2006/customXml" ds:itemID="{4A151A30-76FF-4CC3-9B12-CB43E549AE15}">
  <ds:schemaRefs/>
</ds:datastoreItem>
</file>

<file path=customXml/itemProps53.xml><?xml version="1.0" encoding="utf-8"?>
<ds:datastoreItem xmlns:ds="http://schemas.openxmlformats.org/officeDocument/2006/customXml" ds:itemID="{A65E10F9-377C-462B-A89D-AD4343590ADC}">
  <ds:schemaRefs/>
</ds:datastoreItem>
</file>

<file path=customXml/itemProps54.xml><?xml version="1.0" encoding="utf-8"?>
<ds:datastoreItem xmlns:ds="http://schemas.openxmlformats.org/officeDocument/2006/customXml" ds:itemID="{9BFA31CD-3ADF-46F3-B485-3DFD43CF85A0}">
  <ds:schemaRefs/>
</ds:datastoreItem>
</file>

<file path=customXml/itemProps55.xml><?xml version="1.0" encoding="utf-8"?>
<ds:datastoreItem xmlns:ds="http://schemas.openxmlformats.org/officeDocument/2006/customXml" ds:itemID="{633D23A7-B038-4E33-9911-8A7473B30095}">
  <ds:schemaRefs/>
</ds:datastoreItem>
</file>

<file path=customXml/itemProps56.xml><?xml version="1.0" encoding="utf-8"?>
<ds:datastoreItem xmlns:ds="http://schemas.openxmlformats.org/officeDocument/2006/customXml" ds:itemID="{6B1D5233-065F-4E7C-9B25-2830D2E526F4}">
  <ds:schemaRefs/>
</ds:datastoreItem>
</file>

<file path=customXml/itemProps57.xml><?xml version="1.0" encoding="utf-8"?>
<ds:datastoreItem xmlns:ds="http://schemas.openxmlformats.org/officeDocument/2006/customXml" ds:itemID="{0B1E2449-3070-4FB5-8AFC-3743F2860D37}">
  <ds:schemaRefs/>
</ds:datastoreItem>
</file>

<file path=customXml/itemProps58.xml><?xml version="1.0" encoding="utf-8"?>
<ds:datastoreItem xmlns:ds="http://schemas.openxmlformats.org/officeDocument/2006/customXml" ds:itemID="{8223D788-83C8-4888-919E-96D9D5E00C8B}">
  <ds:schemaRefs/>
</ds:datastoreItem>
</file>

<file path=customXml/itemProps59.xml><?xml version="1.0" encoding="utf-8"?>
<ds:datastoreItem xmlns:ds="http://schemas.openxmlformats.org/officeDocument/2006/customXml" ds:itemID="{189152C3-0FC5-404F-ABAA-9DE242B74D1D}">
  <ds:schemaRefs/>
</ds:datastoreItem>
</file>

<file path=customXml/itemProps6.xml><?xml version="1.0" encoding="utf-8"?>
<ds:datastoreItem xmlns:ds="http://schemas.openxmlformats.org/officeDocument/2006/customXml" ds:itemID="{5FAF30DC-724A-4549-87BB-CD725F571610}">
  <ds:schemaRefs/>
</ds:datastoreItem>
</file>

<file path=customXml/itemProps60.xml><?xml version="1.0" encoding="utf-8"?>
<ds:datastoreItem xmlns:ds="http://schemas.openxmlformats.org/officeDocument/2006/customXml" ds:itemID="{C581B32B-2B97-4CFD-87D7-97364E521A6D}">
  <ds:schemaRefs/>
</ds:datastoreItem>
</file>

<file path=customXml/itemProps61.xml><?xml version="1.0" encoding="utf-8"?>
<ds:datastoreItem xmlns:ds="http://schemas.openxmlformats.org/officeDocument/2006/customXml" ds:itemID="{729A5740-A16D-4AFA-BBD9-D3856AB5C8C6}">
  <ds:schemaRefs/>
</ds:datastoreItem>
</file>

<file path=customXml/itemProps62.xml><?xml version="1.0" encoding="utf-8"?>
<ds:datastoreItem xmlns:ds="http://schemas.openxmlformats.org/officeDocument/2006/customXml" ds:itemID="{B646E9CC-6398-4E3F-A642-9D456C15F5B8}">
  <ds:schemaRefs/>
</ds:datastoreItem>
</file>

<file path=customXml/itemProps63.xml><?xml version="1.0" encoding="utf-8"?>
<ds:datastoreItem xmlns:ds="http://schemas.openxmlformats.org/officeDocument/2006/customXml" ds:itemID="{2CAA0AD1-9F25-4094-849C-2C9072EAB7F6}">
  <ds:schemaRefs/>
</ds:datastoreItem>
</file>

<file path=customXml/itemProps64.xml><?xml version="1.0" encoding="utf-8"?>
<ds:datastoreItem xmlns:ds="http://schemas.openxmlformats.org/officeDocument/2006/customXml" ds:itemID="{D2DFC10E-E042-4940-BE50-581FE7D1EE25}">
  <ds:schemaRefs/>
</ds:datastoreItem>
</file>

<file path=customXml/itemProps65.xml><?xml version="1.0" encoding="utf-8"?>
<ds:datastoreItem xmlns:ds="http://schemas.openxmlformats.org/officeDocument/2006/customXml" ds:itemID="{F01C0BC5-BD8B-45EE-A175-BBDCC9037888}">
  <ds:schemaRefs/>
</ds:datastoreItem>
</file>

<file path=customXml/itemProps66.xml><?xml version="1.0" encoding="utf-8"?>
<ds:datastoreItem xmlns:ds="http://schemas.openxmlformats.org/officeDocument/2006/customXml" ds:itemID="{8A18B43B-B3C3-48D6-B641-481E13241BC1}">
  <ds:schemaRefs/>
</ds:datastoreItem>
</file>

<file path=customXml/itemProps67.xml><?xml version="1.0" encoding="utf-8"?>
<ds:datastoreItem xmlns:ds="http://schemas.openxmlformats.org/officeDocument/2006/customXml" ds:itemID="{0E31B85C-10C4-45D0-B116-962CC97A2221}">
  <ds:schemaRefs/>
</ds:datastoreItem>
</file>

<file path=customXml/itemProps68.xml><?xml version="1.0" encoding="utf-8"?>
<ds:datastoreItem xmlns:ds="http://schemas.openxmlformats.org/officeDocument/2006/customXml" ds:itemID="{9825247B-3E19-410C-8193-32F2ABE7B6FB}">
  <ds:schemaRefs/>
</ds:datastoreItem>
</file>

<file path=customXml/itemProps69.xml><?xml version="1.0" encoding="utf-8"?>
<ds:datastoreItem xmlns:ds="http://schemas.openxmlformats.org/officeDocument/2006/customXml" ds:itemID="{41DD297F-4866-48BD-A353-89EDF7ABD21F}">
  <ds:schemaRefs/>
</ds:datastoreItem>
</file>

<file path=customXml/itemProps7.xml><?xml version="1.0" encoding="utf-8"?>
<ds:datastoreItem xmlns:ds="http://schemas.openxmlformats.org/officeDocument/2006/customXml" ds:itemID="{5505BFEB-78E6-41AE-921B-946D3AB481FC}">
  <ds:schemaRefs/>
</ds:datastoreItem>
</file>

<file path=customXml/itemProps70.xml><?xml version="1.0" encoding="utf-8"?>
<ds:datastoreItem xmlns:ds="http://schemas.openxmlformats.org/officeDocument/2006/customXml" ds:itemID="{D5BE69D4-7997-435E-B3F6-8D771E8AE67B}">
  <ds:schemaRefs/>
</ds:datastoreItem>
</file>

<file path=customXml/itemProps71.xml><?xml version="1.0" encoding="utf-8"?>
<ds:datastoreItem xmlns:ds="http://schemas.openxmlformats.org/officeDocument/2006/customXml" ds:itemID="{25EF5C01-0CF9-47E1-B6B4-DC6484E56594}">
  <ds:schemaRefs/>
</ds:datastoreItem>
</file>

<file path=customXml/itemProps72.xml><?xml version="1.0" encoding="utf-8"?>
<ds:datastoreItem xmlns:ds="http://schemas.openxmlformats.org/officeDocument/2006/customXml" ds:itemID="{3157C80A-505F-40F3-8C7D-031E80E49808}">
  <ds:schemaRefs/>
</ds:datastoreItem>
</file>

<file path=customXml/itemProps73.xml><?xml version="1.0" encoding="utf-8"?>
<ds:datastoreItem xmlns:ds="http://schemas.openxmlformats.org/officeDocument/2006/customXml" ds:itemID="{9B9DA55D-6332-423A-9B0E-CFDECA194DC4}">
  <ds:schemaRefs/>
</ds:datastoreItem>
</file>

<file path=customXml/itemProps74.xml><?xml version="1.0" encoding="utf-8"?>
<ds:datastoreItem xmlns:ds="http://schemas.openxmlformats.org/officeDocument/2006/customXml" ds:itemID="{278322D3-F863-4034-899B-CE026A4E0C3C}">
  <ds:schemaRefs/>
</ds:datastoreItem>
</file>

<file path=customXml/itemProps75.xml><?xml version="1.0" encoding="utf-8"?>
<ds:datastoreItem xmlns:ds="http://schemas.openxmlformats.org/officeDocument/2006/customXml" ds:itemID="{62303F58-7BC7-4B42-933E-B124C9D2EB67}">
  <ds:schemaRefs/>
</ds:datastoreItem>
</file>

<file path=customXml/itemProps76.xml><?xml version="1.0" encoding="utf-8"?>
<ds:datastoreItem xmlns:ds="http://schemas.openxmlformats.org/officeDocument/2006/customXml" ds:itemID="{67DC77B0-8ABA-46C7-AF9A-C3AC09956C62}">
  <ds:schemaRefs/>
</ds:datastoreItem>
</file>

<file path=customXml/itemProps77.xml><?xml version="1.0" encoding="utf-8"?>
<ds:datastoreItem xmlns:ds="http://schemas.openxmlformats.org/officeDocument/2006/customXml" ds:itemID="{F9CF4AC1-8BC0-4479-B3FC-E8F87E56B9FD}">
  <ds:schemaRefs/>
</ds:datastoreItem>
</file>

<file path=customXml/itemProps78.xml><?xml version="1.0" encoding="utf-8"?>
<ds:datastoreItem xmlns:ds="http://schemas.openxmlformats.org/officeDocument/2006/customXml" ds:itemID="{F75BAB18-0FE6-4F1A-9806-16A085C4DFBE}">
  <ds:schemaRefs/>
</ds:datastoreItem>
</file>

<file path=customXml/itemProps79.xml><?xml version="1.0" encoding="utf-8"?>
<ds:datastoreItem xmlns:ds="http://schemas.openxmlformats.org/officeDocument/2006/customXml" ds:itemID="{D0D6F347-69F6-4642-8024-77C71A837AF3}">
  <ds:schemaRefs/>
</ds:datastoreItem>
</file>

<file path=customXml/itemProps8.xml><?xml version="1.0" encoding="utf-8"?>
<ds:datastoreItem xmlns:ds="http://schemas.openxmlformats.org/officeDocument/2006/customXml" ds:itemID="{A614E944-F4F6-4DC6-8808-96AED7DD017E}">
  <ds:schemaRefs/>
</ds:datastoreItem>
</file>

<file path=customXml/itemProps80.xml><?xml version="1.0" encoding="utf-8"?>
<ds:datastoreItem xmlns:ds="http://schemas.openxmlformats.org/officeDocument/2006/customXml" ds:itemID="{435F9A89-A3C7-4AE0-867B-EE7BBC703660}">
  <ds:schemaRefs/>
</ds:datastoreItem>
</file>

<file path=customXml/itemProps81.xml><?xml version="1.0" encoding="utf-8"?>
<ds:datastoreItem xmlns:ds="http://schemas.openxmlformats.org/officeDocument/2006/customXml" ds:itemID="{E17A5C23-8F74-407A-B441-7637DED894F1}">
  <ds:schemaRefs/>
</ds:datastoreItem>
</file>

<file path=customXml/itemProps82.xml><?xml version="1.0" encoding="utf-8"?>
<ds:datastoreItem xmlns:ds="http://schemas.openxmlformats.org/officeDocument/2006/customXml" ds:itemID="{4A2324BE-79B3-4396-A15D-EA74A2E53F05}">
  <ds:schemaRefs/>
</ds:datastoreItem>
</file>

<file path=customXml/itemProps83.xml><?xml version="1.0" encoding="utf-8"?>
<ds:datastoreItem xmlns:ds="http://schemas.openxmlformats.org/officeDocument/2006/customXml" ds:itemID="{8151804E-771D-4F5F-A3E0-061A2C495C4A}">
  <ds:schemaRefs/>
</ds:datastoreItem>
</file>

<file path=customXml/itemProps84.xml><?xml version="1.0" encoding="utf-8"?>
<ds:datastoreItem xmlns:ds="http://schemas.openxmlformats.org/officeDocument/2006/customXml" ds:itemID="{B5764204-46A9-4C20-8CBD-05976882EB0A}">
  <ds:schemaRefs/>
</ds:datastoreItem>
</file>

<file path=customXml/itemProps85.xml><?xml version="1.0" encoding="utf-8"?>
<ds:datastoreItem xmlns:ds="http://schemas.openxmlformats.org/officeDocument/2006/customXml" ds:itemID="{D3EB911C-11E9-45E3-967D-3B6F8E0B3406}">
  <ds:schemaRefs/>
</ds:datastoreItem>
</file>

<file path=customXml/itemProps86.xml><?xml version="1.0" encoding="utf-8"?>
<ds:datastoreItem xmlns:ds="http://schemas.openxmlformats.org/officeDocument/2006/customXml" ds:itemID="{A8595612-43A1-4F34-BC18-D493F01DE7B4}">
  <ds:schemaRefs/>
</ds:datastoreItem>
</file>

<file path=customXml/itemProps87.xml><?xml version="1.0" encoding="utf-8"?>
<ds:datastoreItem xmlns:ds="http://schemas.openxmlformats.org/officeDocument/2006/customXml" ds:itemID="{431DF2DF-3CEA-4214-8C63-B63CBBA50346}">
  <ds:schemaRefs/>
</ds:datastoreItem>
</file>

<file path=customXml/itemProps88.xml><?xml version="1.0" encoding="utf-8"?>
<ds:datastoreItem xmlns:ds="http://schemas.openxmlformats.org/officeDocument/2006/customXml" ds:itemID="{A693E631-CF3D-4A19-9BFF-695FDB001FB5}">
  <ds:schemaRefs/>
</ds:datastoreItem>
</file>

<file path=customXml/itemProps89.xml><?xml version="1.0" encoding="utf-8"?>
<ds:datastoreItem xmlns:ds="http://schemas.openxmlformats.org/officeDocument/2006/customXml" ds:itemID="{9FCC47F9-5C18-423D-A1B2-837D9F2A7832}">
  <ds:schemaRefs/>
</ds:datastoreItem>
</file>

<file path=customXml/itemProps9.xml><?xml version="1.0" encoding="utf-8"?>
<ds:datastoreItem xmlns:ds="http://schemas.openxmlformats.org/officeDocument/2006/customXml" ds:itemID="{25C62976-01C3-4C31-BA01-DF92BE0B3055}">
  <ds:schemaRefs/>
</ds:datastoreItem>
</file>

<file path=customXml/itemProps90.xml><?xml version="1.0" encoding="utf-8"?>
<ds:datastoreItem xmlns:ds="http://schemas.openxmlformats.org/officeDocument/2006/customXml" ds:itemID="{10F0D1AC-9B5B-4D14-A324-F6B241EB1011}">
  <ds:schemaRefs/>
</ds:datastoreItem>
</file>

<file path=customXml/itemProps91.xml><?xml version="1.0" encoding="utf-8"?>
<ds:datastoreItem xmlns:ds="http://schemas.openxmlformats.org/officeDocument/2006/customXml" ds:itemID="{9012C0D4-EB58-4B14-B4D6-416B871636FC}">
  <ds:schemaRefs/>
</ds:datastoreItem>
</file>

<file path=customXml/itemProps92.xml><?xml version="1.0" encoding="utf-8"?>
<ds:datastoreItem xmlns:ds="http://schemas.openxmlformats.org/officeDocument/2006/customXml" ds:itemID="{94E137B4-A606-4D95-9158-3B63A0426C2D}">
  <ds:schemaRefs/>
</ds:datastoreItem>
</file>

<file path=customXml/itemProps93.xml><?xml version="1.0" encoding="utf-8"?>
<ds:datastoreItem xmlns:ds="http://schemas.openxmlformats.org/officeDocument/2006/customXml" ds:itemID="{184FE608-F95D-4196-9E43-F3CCA761872D}">
  <ds:schemaRefs/>
</ds:datastoreItem>
</file>

<file path=customXml/itemProps94.xml><?xml version="1.0" encoding="utf-8"?>
<ds:datastoreItem xmlns:ds="http://schemas.openxmlformats.org/officeDocument/2006/customXml" ds:itemID="{B8BD6E9A-6EAA-4FD7-AD1A-E34AD647DB2A}">
  <ds:schemaRefs/>
</ds:datastoreItem>
</file>

<file path=customXml/itemProps95.xml><?xml version="1.0" encoding="utf-8"?>
<ds:datastoreItem xmlns:ds="http://schemas.openxmlformats.org/officeDocument/2006/customXml" ds:itemID="{51EEFBA4-32B7-4CAC-B44A-93B52CB9C6D3}">
  <ds:schemaRefs/>
</ds:datastoreItem>
</file>

<file path=customXml/itemProps96.xml><?xml version="1.0" encoding="utf-8"?>
<ds:datastoreItem xmlns:ds="http://schemas.openxmlformats.org/officeDocument/2006/customXml" ds:itemID="{7F02CA01-4C2B-47FA-9CA3-DBEB6D24DAF4}">
  <ds:schemaRefs/>
</ds:datastoreItem>
</file>

<file path=customXml/itemProps97.xml><?xml version="1.0" encoding="utf-8"?>
<ds:datastoreItem xmlns:ds="http://schemas.openxmlformats.org/officeDocument/2006/customXml" ds:itemID="{4253A96D-F38C-4877-81E3-BEA20280B338}">
  <ds:schemaRefs/>
</ds:datastoreItem>
</file>

<file path=customXml/itemProps98.xml><?xml version="1.0" encoding="utf-8"?>
<ds:datastoreItem xmlns:ds="http://schemas.openxmlformats.org/officeDocument/2006/customXml" ds:itemID="{14D9A1DC-4122-437E-B956-807F75CA3C48}">
  <ds:schemaRefs/>
</ds:datastoreItem>
</file>

<file path=customXml/itemProps99.xml><?xml version="1.0" encoding="utf-8"?>
<ds:datastoreItem xmlns:ds="http://schemas.openxmlformats.org/officeDocument/2006/customXml" ds:itemID="{9C0F84BE-4DD3-466D-93D1-3597283BB55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4746</TotalTime>
  <Words>431</Words>
  <Application>Microsoft Office PowerPoint</Application>
  <PresentationFormat>Demonstracija ekrane (4:3)</PresentationFormat>
  <Paragraphs>130</Paragraphs>
  <Slides>22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22</vt:i4>
      </vt:variant>
    </vt:vector>
  </HeadingPairs>
  <TitlesOfParts>
    <vt:vector size="24" baseType="lpstr">
      <vt:lpstr>Paper</vt:lpstr>
      <vt:lpstr>Office tema</vt:lpstr>
      <vt:lpstr>PowerPoint pristatymas</vt:lpstr>
      <vt:lpstr>Susipažinkime su gyvuliais, kuriuos sutiksime senelės kieme.  </vt:lpstr>
      <vt:lpstr>PowerPoint pristatymas</vt:lpstr>
      <vt:lpstr>PowerPoint pristatymas</vt:lpstr>
      <vt:lpstr>Sujunkite paveikslėlius ir  gyvulių pavadinimus</vt:lpstr>
      <vt:lpstr>Paveikslėlyje matote...</vt:lpstr>
      <vt:lpstr>PowerPoint pristatymas</vt:lpstr>
      <vt:lpstr>O kaip pavadinsite šios šeimos tėtį, mamą ir mažylį?</vt:lpstr>
      <vt:lpstr>Nurodykite  šios šeimos  narius</vt:lpstr>
      <vt:lpstr>Ar prisimenate šių gyvulių pavadinimus?</vt:lpstr>
      <vt:lpstr>Kai ėriukas užaugs, jis bus...</vt:lpstr>
      <vt:lpstr>PowerPoint pristatymas</vt:lpstr>
      <vt:lpstr>PowerPoint pristatymas</vt:lpstr>
      <vt:lpstr>PowerPoint pristatymas</vt:lpstr>
      <vt:lpstr>PowerPoint pristatymas</vt:lpstr>
      <vt:lpstr>Koks laukinis žvėris yra šuns protėvis?</vt:lpstr>
      <vt:lpstr>PowerPoint pristatymas</vt:lpstr>
      <vt:lpstr>PowerPoint pristatymas</vt:lpstr>
      <vt:lpstr>PowerPoint pristatymas</vt:lpstr>
      <vt:lpstr>PowerPoint pristatymas</vt:lpstr>
      <vt:lpstr>Naudoti šaltiniai:</vt:lpstr>
      <vt:lpstr>Naudoti šaltiniai: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Valstybinė kalba 2  kl.</dc:title>
  <dc:creator/>
  <cp:lastModifiedBy>Valdone</cp:lastModifiedBy>
  <cp:revision>710</cp:revision>
  <dcterms:created xsi:type="dcterms:W3CDTF">2012-08-03T11:45:10Z</dcterms:created>
  <dcterms:modified xsi:type="dcterms:W3CDTF">2013-04-28T09:42:28Z</dcterms:modified>
</cp:coreProperties>
</file>