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7" r:id="rId42"/>
    <p:sldMasterId id="2147484166" r:id="rId43"/>
  </p:sldMasterIdLst>
  <p:notesMasterIdLst>
    <p:notesMasterId r:id="rId74"/>
  </p:notesMasterIdLst>
  <p:sldIdLst>
    <p:sldId id="310" r:id="rId44"/>
    <p:sldId id="294" r:id="rId45"/>
    <p:sldId id="282" r:id="rId46"/>
    <p:sldId id="283" r:id="rId47"/>
    <p:sldId id="284" r:id="rId48"/>
    <p:sldId id="285" r:id="rId49"/>
    <p:sldId id="286" r:id="rId50"/>
    <p:sldId id="287" r:id="rId51"/>
    <p:sldId id="288" r:id="rId52"/>
    <p:sldId id="295" r:id="rId53"/>
    <p:sldId id="289" r:id="rId54"/>
    <p:sldId id="290" r:id="rId55"/>
    <p:sldId id="291" r:id="rId56"/>
    <p:sldId id="292" r:id="rId57"/>
    <p:sldId id="293" r:id="rId58"/>
    <p:sldId id="298" r:id="rId59"/>
    <p:sldId id="299" r:id="rId60"/>
    <p:sldId id="302" r:id="rId61"/>
    <p:sldId id="309" r:id="rId62"/>
    <p:sldId id="308" r:id="rId63"/>
    <p:sldId id="300" r:id="rId64"/>
    <p:sldId id="304" r:id="rId65"/>
    <p:sldId id="301" r:id="rId66"/>
    <p:sldId id="296" r:id="rId67"/>
    <p:sldId id="297" r:id="rId68"/>
    <p:sldId id="303" r:id="rId69"/>
    <p:sldId id="305" r:id="rId70"/>
    <p:sldId id="281" r:id="rId71"/>
    <p:sldId id="306" r:id="rId72"/>
    <p:sldId id="280" r:id="rId7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8D"/>
    <a:srgbClr val="4D4D4D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67" autoAdjust="0"/>
    <p:restoredTop sz="94590" autoAdjust="0"/>
  </p:normalViewPr>
  <p:slideViewPr>
    <p:cSldViewPr>
      <p:cViewPr>
        <p:scale>
          <a:sx n="77" d="100"/>
          <a:sy n="77" d="100"/>
        </p:scale>
        <p:origin x="-136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customXml" Target="../customXml/item39.xml"/><Relationship Id="rId21" Type="http://schemas.openxmlformats.org/officeDocument/2006/relationships/customXml" Target="../customXml/item21.xml"/><Relationship Id="rId34" Type="http://schemas.openxmlformats.org/officeDocument/2006/relationships/customXml" Target="../customXml/item34.xml"/><Relationship Id="rId42" Type="http://schemas.openxmlformats.org/officeDocument/2006/relationships/slideMaster" Target="slideMasters/slideMaster1.xml"/><Relationship Id="rId47" Type="http://schemas.openxmlformats.org/officeDocument/2006/relationships/slide" Target="slides/slide4.xml"/><Relationship Id="rId50" Type="http://schemas.openxmlformats.org/officeDocument/2006/relationships/slide" Target="slides/slide7.xml"/><Relationship Id="rId55" Type="http://schemas.openxmlformats.org/officeDocument/2006/relationships/slide" Target="slides/slide12.xml"/><Relationship Id="rId63" Type="http://schemas.openxmlformats.org/officeDocument/2006/relationships/slide" Target="slides/slide20.xml"/><Relationship Id="rId68" Type="http://schemas.openxmlformats.org/officeDocument/2006/relationships/slide" Target="slides/slide25.xml"/><Relationship Id="rId76" Type="http://schemas.openxmlformats.org/officeDocument/2006/relationships/viewProps" Target="viewProps.xml"/><Relationship Id="rId7" Type="http://schemas.openxmlformats.org/officeDocument/2006/relationships/customXml" Target="../customXml/item7.xml"/><Relationship Id="rId71" Type="http://schemas.openxmlformats.org/officeDocument/2006/relationships/slide" Target="slides/slide28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40" Type="http://schemas.openxmlformats.org/officeDocument/2006/relationships/customXml" Target="../customXml/item40.xml"/><Relationship Id="rId45" Type="http://schemas.openxmlformats.org/officeDocument/2006/relationships/slide" Target="slides/slide2.xml"/><Relationship Id="rId53" Type="http://schemas.openxmlformats.org/officeDocument/2006/relationships/slide" Target="slides/slide10.xml"/><Relationship Id="rId58" Type="http://schemas.openxmlformats.org/officeDocument/2006/relationships/slide" Target="slides/slide15.xml"/><Relationship Id="rId66" Type="http://schemas.openxmlformats.org/officeDocument/2006/relationships/slide" Target="slides/slide23.xml"/><Relationship Id="rId74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slide" Target="slides/slide6.xml"/><Relationship Id="rId57" Type="http://schemas.openxmlformats.org/officeDocument/2006/relationships/slide" Target="slides/slide14.xml"/><Relationship Id="rId61" Type="http://schemas.openxmlformats.org/officeDocument/2006/relationships/slide" Target="slides/slide18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customXml" Target="../customXml/item31.xml"/><Relationship Id="rId44" Type="http://schemas.openxmlformats.org/officeDocument/2006/relationships/slide" Target="slides/slide1.xml"/><Relationship Id="rId52" Type="http://schemas.openxmlformats.org/officeDocument/2006/relationships/slide" Target="slides/slide9.xml"/><Relationship Id="rId60" Type="http://schemas.openxmlformats.org/officeDocument/2006/relationships/slide" Target="slides/slide17.xml"/><Relationship Id="rId65" Type="http://schemas.openxmlformats.org/officeDocument/2006/relationships/slide" Target="slides/slide22.xml"/><Relationship Id="rId73" Type="http://schemas.openxmlformats.org/officeDocument/2006/relationships/slide" Target="slides/slide30.xml"/><Relationship Id="rId78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slideMaster" Target="slideMasters/slideMaster2.xml"/><Relationship Id="rId48" Type="http://schemas.openxmlformats.org/officeDocument/2006/relationships/slide" Target="slides/slide5.xml"/><Relationship Id="rId56" Type="http://schemas.openxmlformats.org/officeDocument/2006/relationships/slide" Target="slides/slide13.xml"/><Relationship Id="rId64" Type="http://schemas.openxmlformats.org/officeDocument/2006/relationships/slide" Target="slides/slide21.xml"/><Relationship Id="rId69" Type="http://schemas.openxmlformats.org/officeDocument/2006/relationships/slide" Target="slides/slide26.xml"/><Relationship Id="rId77" Type="http://schemas.openxmlformats.org/officeDocument/2006/relationships/theme" Target="theme/theme1.xml"/><Relationship Id="rId8" Type="http://schemas.openxmlformats.org/officeDocument/2006/relationships/customXml" Target="../customXml/item8.xml"/><Relationship Id="rId51" Type="http://schemas.openxmlformats.org/officeDocument/2006/relationships/slide" Target="slides/slide8.xml"/><Relationship Id="rId72" Type="http://schemas.openxmlformats.org/officeDocument/2006/relationships/slide" Target="slides/slide29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slide" Target="slides/slide3.xml"/><Relationship Id="rId59" Type="http://schemas.openxmlformats.org/officeDocument/2006/relationships/slide" Target="slides/slide16.xml"/><Relationship Id="rId67" Type="http://schemas.openxmlformats.org/officeDocument/2006/relationships/slide" Target="slides/slide24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slide" Target="slides/slide11.xml"/><Relationship Id="rId62" Type="http://schemas.openxmlformats.org/officeDocument/2006/relationships/slide" Target="slides/slide19.xml"/><Relationship Id="rId70" Type="http://schemas.openxmlformats.org/officeDocument/2006/relationships/slide" Target="slides/slide27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 dirty="0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80B36-4E79-490C-AF9E-59BB99697636}" type="datetimeFigureOut">
              <a:rPr lang="lt-LT" smtClean="0"/>
              <a:pPr/>
              <a:t>2013.04.06</a:t>
            </a:fld>
            <a:endParaRPr lang="lt-LT" dirty="0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 dirty="0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 dirty="0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3A73C7-EAB0-41AE-9B3B-95752E0B265B}" type="slidenum">
              <a:rPr lang="lt-LT" smtClean="0"/>
              <a:pPr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032250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kaidrės vaizdo vietos rezervavimo ženkla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Pastabų vietos rezervavimo ženkl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lt-LT" dirty="0"/>
          </a:p>
        </p:txBody>
      </p:sp>
      <p:sp>
        <p:nvSpPr>
          <p:cNvPr id="47108" name="Skaidrės numerio vietos rezervavimo ženklas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16CF5E0-9BBB-4E07-80AE-D07BCD41BBBC}" type="slidenum">
              <a:rPr lang="lt-LT">
                <a:solidFill>
                  <a:srgbClr val="000000"/>
                </a:solidFill>
              </a:rPr>
              <a:pPr eaLnBrk="1" hangingPunct="1"/>
              <a:t>1</a:t>
            </a:fld>
            <a:endParaRPr lang="lt-LT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A73C7-EAB0-41AE-9B3B-95752E0B265B}" type="slidenum">
              <a:rPr lang="lt-LT" smtClean="0"/>
              <a:pPr/>
              <a:t>9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741652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A73C7-EAB0-41AE-9B3B-95752E0B265B}" type="slidenum">
              <a:rPr lang="lt-LT" smtClean="0"/>
              <a:pPr/>
              <a:t>16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645958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2.xml"/><Relationship Id="rId7" Type="http://schemas.openxmlformats.org/officeDocument/2006/relationships/tags" Target="../tags/tag6.xml"/><Relationship Id="rId2" Type="http://schemas.openxmlformats.org/officeDocument/2006/relationships/tags" Target="../tags/tag1.xml"/><Relationship Id="rId1" Type="http://schemas.openxmlformats.org/officeDocument/2006/relationships/customXml" Target="../../customXml/item14.xml"/><Relationship Id="rId6" Type="http://schemas.openxmlformats.org/officeDocument/2006/relationships/tags" Target="../tags/tag5.xml"/><Relationship Id="rId11" Type="http://schemas.openxmlformats.org/officeDocument/2006/relationships/image" Target="../media/image8.png"/><Relationship Id="rId5" Type="http://schemas.openxmlformats.org/officeDocument/2006/relationships/tags" Target="../tags/tag4.xml"/><Relationship Id="rId10" Type="http://schemas.openxmlformats.org/officeDocument/2006/relationships/image" Target="../media/image7.png"/><Relationship Id="rId4" Type="http://schemas.openxmlformats.org/officeDocument/2006/relationships/tags" Target="../tags/tag3.xml"/><Relationship Id="rId9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2" Type="http://schemas.openxmlformats.org/officeDocument/2006/relationships/tags" Target="../tags/tag7.xml"/><Relationship Id="rId1" Type="http://schemas.openxmlformats.org/officeDocument/2006/relationships/customXml" Target="../../customXml/item24.xml"/><Relationship Id="rId6" Type="http://schemas.openxmlformats.org/officeDocument/2006/relationships/tags" Target="../tags/tag11.xml"/><Relationship Id="rId11" Type="http://schemas.openxmlformats.org/officeDocument/2006/relationships/image" Target="../media/image8.png"/><Relationship Id="rId5" Type="http://schemas.openxmlformats.org/officeDocument/2006/relationships/tags" Target="../tags/tag10.xml"/><Relationship Id="rId10" Type="http://schemas.openxmlformats.org/officeDocument/2006/relationships/image" Target="../media/image7.png"/><Relationship Id="rId4" Type="http://schemas.openxmlformats.org/officeDocument/2006/relationships/tags" Target="../tags/tag9.xml"/><Relationship Id="rId9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customXml" Target="../../customXml/item2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5.xml"/><Relationship Id="rId7" Type="http://schemas.openxmlformats.org/officeDocument/2006/relationships/image" Target="../media/image6.png"/><Relationship Id="rId2" Type="http://schemas.openxmlformats.org/officeDocument/2006/relationships/tags" Target="../tags/tag14.xml"/><Relationship Id="rId1" Type="http://schemas.openxmlformats.org/officeDocument/2006/relationships/customXml" Target="../../customXml/item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2" Type="http://schemas.openxmlformats.org/officeDocument/2006/relationships/tags" Target="../tags/tag18.xml"/><Relationship Id="rId1" Type="http://schemas.openxmlformats.org/officeDocument/2006/relationships/customXml" Target="../../customXml/item40.xml"/><Relationship Id="rId6" Type="http://schemas.openxmlformats.org/officeDocument/2006/relationships/tags" Target="../tags/tag22.xml"/><Relationship Id="rId11" Type="http://schemas.openxmlformats.org/officeDocument/2006/relationships/image" Target="../media/image8.png"/><Relationship Id="rId5" Type="http://schemas.openxmlformats.org/officeDocument/2006/relationships/tags" Target="../tags/tag21.xml"/><Relationship Id="rId10" Type="http://schemas.openxmlformats.org/officeDocument/2006/relationships/image" Target="../media/image7.png"/><Relationship Id="rId4" Type="http://schemas.openxmlformats.org/officeDocument/2006/relationships/tags" Target="../tags/tag20.xml"/><Relationship Id="rId9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customXml" Target="../../customXml/item4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customXml" Target="../../customXml/item20.xml"/><Relationship Id="rId6" Type="http://schemas.openxmlformats.org/officeDocument/2006/relationships/tags" Target="../tags/tag29.xml"/><Relationship Id="rId11" Type="http://schemas.openxmlformats.org/officeDocument/2006/relationships/image" Target="../media/image8.png"/><Relationship Id="rId5" Type="http://schemas.openxmlformats.org/officeDocument/2006/relationships/tags" Target="../tags/tag28.xml"/><Relationship Id="rId10" Type="http://schemas.openxmlformats.org/officeDocument/2006/relationships/image" Target="../media/image7.png"/><Relationship Id="rId4" Type="http://schemas.openxmlformats.org/officeDocument/2006/relationships/tags" Target="../tags/tag27.xml"/><Relationship Id="rId9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4/6/2013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5" name="Antrinis pavadinimas 2"/>
          <p:cNvSpPr txBox="1">
            <a:spLocks/>
          </p:cNvSpPr>
          <p:nvPr userDrawn="1"/>
        </p:nvSpPr>
        <p:spPr>
          <a:xfrm>
            <a:off x="2994643" y="522752"/>
            <a:ext cx="4563352" cy="64648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b="1" dirty="0" smtClean="0">
                <a:solidFill>
                  <a:prstClr val="white"/>
                </a:solidFill>
              </a:rPr>
              <a:t>    </a:t>
            </a:r>
            <a:r>
              <a:rPr lang="lt-LT" b="1" dirty="0" smtClean="0">
                <a:solidFill>
                  <a:prstClr val="white"/>
                </a:solidFill>
              </a:rPr>
              <a:t>DAIKTO   VARDAS</a:t>
            </a:r>
            <a:endParaRPr lang="lt-LT" b="1" dirty="0">
              <a:solidFill>
                <a:prstClr val="white"/>
              </a:solidFill>
            </a:endParaRPr>
          </a:p>
        </p:txBody>
      </p:sp>
      <p:sp>
        <p:nvSpPr>
          <p:cNvPr id="16" name="Stačiakampis 3"/>
          <p:cNvSpPr/>
          <p:nvPr userDrawn="1"/>
        </p:nvSpPr>
        <p:spPr>
          <a:xfrm>
            <a:off x="2483768" y="6092460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lt-LT" sz="1400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Mokymo inovacijų taikymo infrastruktūros kūrimas siekiant plėtoti netradi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lt-LT" sz="1400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nio ugdymo formų </a:t>
            </a:r>
            <a:r>
              <a:rPr lang="lt-LT" sz="1400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įvairovę. VP1-2.2-ŠMM-05-K-01-068</a:t>
            </a:r>
            <a:endParaRPr lang="lt-LT" sz="1400" dirty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9" descr="ESF keturspalvis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9000"/>
            <a:ext cx="227013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 userDrawn="1"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" t="7491" r="1567" b="3319"/>
          <a:stretch/>
        </p:blipFill>
        <p:spPr bwMode="auto">
          <a:xfrm>
            <a:off x="113506" y="1366724"/>
            <a:ext cx="9030494" cy="4725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 userDrawn="1"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3"/>
          <a:stretch/>
        </p:blipFill>
        <p:spPr bwMode="auto">
          <a:xfrm>
            <a:off x="332864" y="404664"/>
            <a:ext cx="1457672" cy="119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Antrinis pavadinimas 2"/>
          <p:cNvSpPr txBox="1">
            <a:spLocks/>
          </p:cNvSpPr>
          <p:nvPr userDrawn="1"/>
        </p:nvSpPr>
        <p:spPr>
          <a:xfrm>
            <a:off x="435792" y="1769103"/>
            <a:ext cx="2768056" cy="3804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lt-LT" sz="2000" dirty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lt-LT" sz="2000" dirty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</a:br>
            <a:endParaRPr lang="lt-LT" sz="2000" dirty="0" smtClean="0">
              <a:solidFill>
                <a:srgbClr val="F7964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Antrinis pavadinimas 2"/>
          <p:cNvSpPr txBox="1">
            <a:spLocks/>
          </p:cNvSpPr>
          <p:nvPr userDrawn="1"/>
        </p:nvSpPr>
        <p:spPr>
          <a:xfrm>
            <a:off x="3955544" y="1738202"/>
            <a:ext cx="4653644" cy="3804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endParaRPr lang="lt-LT" sz="2000" dirty="0" smtClean="0">
              <a:solidFill>
                <a:srgbClr val="F7964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" descr="http://www.ames.lt/uploads/images/kuriame_lietuvos_ateiti__981_x_396_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92" y="5978481"/>
            <a:ext cx="1860869" cy="75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2"/>
          <a:stretch/>
        </p:blipFill>
        <p:spPr bwMode="auto">
          <a:xfrm>
            <a:off x="1742208" y="325266"/>
            <a:ext cx="7232322" cy="104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9362EB7-17D4-4A76-ABFD-44E205497162}" type="datetimeFigureOut">
              <a:rPr lang="lt-LT" smtClean="0">
                <a:solidFill>
                  <a:prstClr val="black"/>
                </a:solidFill>
                <a:latin typeface="Calibri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2013.04.06</a:t>
            </a:fld>
            <a:endParaRPr lang="lt-L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lt-L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2F1340E-93FE-435C-ABDF-D3DDA20D2795}" type="slidenum">
              <a:rPr lang="lt-LT" smtClean="0">
                <a:solidFill>
                  <a:prstClr val="black"/>
                </a:solidFill>
                <a:latin typeface="Calibri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lt-L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9362EB7-17D4-4A76-ABFD-44E205497162}" type="datetimeFigureOut">
              <a:rPr lang="lt-LT" smtClean="0">
                <a:solidFill>
                  <a:prstClr val="black"/>
                </a:solidFill>
                <a:latin typeface="Calibri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2013.04.06</a:t>
            </a:fld>
            <a:endParaRPr lang="lt-L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lt-L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2F1340E-93FE-435C-ABDF-D3DDA20D2795}" type="slidenum">
              <a:rPr lang="lt-LT" smtClean="0">
                <a:solidFill>
                  <a:prstClr val="black"/>
                </a:solidFill>
                <a:latin typeface="Calibri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lt-L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3 Choice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o vietos rezervavimo ženklas 5"/>
          <p:cNvSpPr>
            <a:spLocks noGrp="1"/>
          </p:cNvSpPr>
          <p:nvPr>
            <p:ph type="body" idx="10"/>
          </p:nvPr>
        </p:nvSpPr>
        <p:spPr>
          <a:xfrm>
            <a:off x="155448" y="116587"/>
            <a:ext cx="8833104" cy="759181"/>
          </a:xfrm>
        </p:spPr>
        <p:txBody>
          <a:bodyPr vert="horz" wrap="square" anchor="ctr" anchorCtr="1">
            <a:normAutofit/>
          </a:bodyPr>
          <a:lstStyle>
            <a:lvl1pPr marL="45720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1pPr>
            <a:lvl2pPr marL="365760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2pPr>
            <a:lvl3pPr marL="640080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3pPr>
            <a:lvl4pPr marL="914400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4pPr>
            <a:lvl5pPr marL="1207008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5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Turinio vietos rezervavimo ženklas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1371600" y="1673352"/>
            <a:ext cx="7388352" cy="1215923"/>
          </a:xfrm>
          <a:prstGeom prst="rect">
            <a:avLst/>
          </a:prstGeom>
        </p:spPr>
        <p:txBody>
          <a:bodyPr vert="horz" wrap="square" lIns="90877" tIns="34654" rIns="90877" bIns="34654" anchor="ctr">
            <a:normAutofit/>
          </a:bodyPr>
          <a:lstStyle>
            <a:lvl1pPr marL="4572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1pPr>
            <a:lvl2pPr marL="3657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2pPr>
            <a:lvl3pPr marL="6400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3pPr>
            <a:lvl4pPr marL="9144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4pPr>
            <a:lvl5pPr marL="12070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5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endParaRPr lang="lt-LT"/>
          </a:p>
        </p:txBody>
      </p:sp>
      <p:sp>
        <p:nvSpPr>
          <p:cNvPr id="8" name="Turinio vietos rezervavimo ženklas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1371600" y="3005861"/>
            <a:ext cx="7388352" cy="1215923"/>
          </a:xfrm>
          <a:prstGeom prst="rect">
            <a:avLst/>
          </a:prstGeom>
        </p:spPr>
        <p:txBody>
          <a:bodyPr vert="horz" wrap="square" lIns="90877" tIns="34654" rIns="90877" bIns="34654" anchor="ctr">
            <a:normAutofit/>
          </a:bodyPr>
          <a:lstStyle>
            <a:lvl1pPr marL="4572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1pPr>
            <a:lvl2pPr marL="3657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2pPr>
            <a:lvl3pPr marL="6400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3pPr>
            <a:lvl4pPr marL="9144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4pPr>
            <a:lvl5pPr marL="12070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5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endParaRPr lang="lt-LT"/>
          </a:p>
        </p:txBody>
      </p:sp>
      <p:sp>
        <p:nvSpPr>
          <p:cNvPr id="9" name="Turinio vietos rezervavimo ženklas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371600" y="4338371"/>
            <a:ext cx="7388352" cy="1215923"/>
          </a:xfrm>
          <a:prstGeom prst="rect">
            <a:avLst/>
          </a:prstGeom>
        </p:spPr>
        <p:txBody>
          <a:bodyPr vert="horz" wrap="square" lIns="90877" tIns="34654" rIns="90877" bIns="34654" anchor="ctr">
            <a:normAutofit/>
          </a:bodyPr>
          <a:lstStyle>
            <a:lvl1pPr marL="4572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1pPr>
            <a:lvl2pPr marL="3657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2pPr>
            <a:lvl3pPr marL="6400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3pPr>
            <a:lvl4pPr marL="9144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4pPr>
            <a:lvl5pPr marL="12070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5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endParaRPr lang="lt-LT"/>
          </a:p>
        </p:txBody>
      </p:sp>
      <p:pic>
        <p:nvPicPr>
          <p:cNvPr id="10" name="Paveikslėlis 9"/>
          <p:cNvPicPr>
            <a:picLocks/>
          </p:cNvPicPr>
          <p:nvPr userDrawn="1"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1852689"/>
            <a:ext cx="857250" cy="857250"/>
          </a:xfrm>
          <a:prstGeom prst="rect">
            <a:avLst/>
          </a:prstGeom>
        </p:spPr>
      </p:pic>
      <p:pic>
        <p:nvPicPr>
          <p:cNvPr id="11" name="Paveikslėlis 10"/>
          <p:cNvPicPr>
            <a:picLocks/>
          </p:cNvPicPr>
          <p:nvPr userDrawn="1">
            <p:custDataLst>
              <p:tags r:id="rId6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3185198"/>
            <a:ext cx="857250" cy="857250"/>
          </a:xfrm>
          <a:prstGeom prst="rect">
            <a:avLst/>
          </a:prstGeom>
        </p:spPr>
      </p:pic>
      <p:pic>
        <p:nvPicPr>
          <p:cNvPr id="12" name="Paveikslėlis 11"/>
          <p:cNvPicPr>
            <a:picLocks/>
          </p:cNvPicPr>
          <p:nvPr userDrawn="1">
            <p:custDataLst>
              <p:tags r:id="rId7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4517707"/>
            <a:ext cx="857250" cy="857250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3253355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2 - 3 Choice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o vietos rezervavimo ženklas 5"/>
          <p:cNvSpPr>
            <a:spLocks noGrp="1"/>
          </p:cNvSpPr>
          <p:nvPr>
            <p:ph type="body" idx="10"/>
          </p:nvPr>
        </p:nvSpPr>
        <p:spPr>
          <a:xfrm>
            <a:off x="155448" y="116587"/>
            <a:ext cx="8833104" cy="759181"/>
          </a:xfrm>
        </p:spPr>
        <p:txBody>
          <a:bodyPr vert="horz" wrap="square" anchor="ctr" anchorCtr="1">
            <a:normAutofit/>
          </a:bodyPr>
          <a:lstStyle>
            <a:lvl1pPr marL="45720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1pPr>
            <a:lvl2pPr marL="365760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2pPr>
            <a:lvl3pPr marL="640080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3pPr>
            <a:lvl4pPr marL="914400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4pPr>
            <a:lvl5pPr marL="1207008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5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Turinio vietos rezervavimo ženklas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1371600" y="1673352"/>
            <a:ext cx="7388352" cy="1215923"/>
          </a:xfrm>
          <a:prstGeom prst="rect">
            <a:avLst/>
          </a:prstGeom>
        </p:spPr>
        <p:txBody>
          <a:bodyPr vert="horz" wrap="square" lIns="90877" tIns="34654" rIns="90877" bIns="34654" anchor="ctr">
            <a:normAutofit/>
          </a:bodyPr>
          <a:lstStyle>
            <a:lvl1pPr marL="4572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1pPr>
            <a:lvl2pPr marL="3657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2pPr>
            <a:lvl3pPr marL="6400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3pPr>
            <a:lvl4pPr marL="9144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4pPr>
            <a:lvl5pPr marL="12070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5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endParaRPr lang="lt-LT"/>
          </a:p>
        </p:txBody>
      </p:sp>
      <p:sp>
        <p:nvSpPr>
          <p:cNvPr id="8" name="Turinio vietos rezervavimo ženklas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1371600" y="3005861"/>
            <a:ext cx="7388352" cy="1215923"/>
          </a:xfrm>
          <a:prstGeom prst="rect">
            <a:avLst/>
          </a:prstGeom>
        </p:spPr>
        <p:txBody>
          <a:bodyPr vert="horz" wrap="square" lIns="90877" tIns="34654" rIns="90877" bIns="34654" anchor="ctr">
            <a:normAutofit/>
          </a:bodyPr>
          <a:lstStyle>
            <a:lvl1pPr marL="4572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1pPr>
            <a:lvl2pPr marL="3657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2pPr>
            <a:lvl3pPr marL="6400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3pPr>
            <a:lvl4pPr marL="9144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4pPr>
            <a:lvl5pPr marL="12070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5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endParaRPr lang="lt-LT"/>
          </a:p>
        </p:txBody>
      </p:sp>
      <p:sp>
        <p:nvSpPr>
          <p:cNvPr id="9" name="Turinio vietos rezervavimo ženklas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371600" y="4338371"/>
            <a:ext cx="7388352" cy="1215923"/>
          </a:xfrm>
          <a:prstGeom prst="rect">
            <a:avLst/>
          </a:prstGeom>
        </p:spPr>
        <p:txBody>
          <a:bodyPr vert="horz" wrap="square" lIns="90877" tIns="34654" rIns="90877" bIns="34654" anchor="ctr">
            <a:normAutofit/>
          </a:bodyPr>
          <a:lstStyle>
            <a:lvl1pPr marL="4572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1pPr>
            <a:lvl2pPr marL="3657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2pPr>
            <a:lvl3pPr marL="6400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3pPr>
            <a:lvl4pPr marL="9144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4pPr>
            <a:lvl5pPr marL="12070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5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endParaRPr lang="lt-LT"/>
          </a:p>
        </p:txBody>
      </p:sp>
      <p:pic>
        <p:nvPicPr>
          <p:cNvPr id="10" name="Paveikslėlis 9"/>
          <p:cNvPicPr>
            <a:picLocks/>
          </p:cNvPicPr>
          <p:nvPr userDrawn="1"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1852689"/>
            <a:ext cx="857250" cy="857250"/>
          </a:xfrm>
          <a:prstGeom prst="rect">
            <a:avLst/>
          </a:prstGeom>
        </p:spPr>
      </p:pic>
      <p:pic>
        <p:nvPicPr>
          <p:cNvPr id="11" name="Paveikslėlis 10"/>
          <p:cNvPicPr>
            <a:picLocks/>
          </p:cNvPicPr>
          <p:nvPr userDrawn="1">
            <p:custDataLst>
              <p:tags r:id="rId6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3185198"/>
            <a:ext cx="857250" cy="857250"/>
          </a:xfrm>
          <a:prstGeom prst="rect">
            <a:avLst/>
          </a:prstGeom>
        </p:spPr>
      </p:pic>
      <p:pic>
        <p:nvPicPr>
          <p:cNvPr id="12" name="Paveikslėlis 11"/>
          <p:cNvPicPr>
            <a:picLocks/>
          </p:cNvPicPr>
          <p:nvPr userDrawn="1">
            <p:custDataLst>
              <p:tags r:id="rId7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4517707"/>
            <a:ext cx="857250" cy="857250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3252511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Draw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o vietos rezervavimo ženklas 5"/>
          <p:cNvSpPr>
            <a:spLocks noGrp="1"/>
          </p:cNvSpPr>
          <p:nvPr>
            <p:ph type="body" idx="10"/>
          </p:nvPr>
        </p:nvSpPr>
        <p:spPr>
          <a:xfrm>
            <a:off x="155448" y="116587"/>
            <a:ext cx="8833104" cy="759181"/>
          </a:xfrm>
        </p:spPr>
        <p:txBody>
          <a:bodyPr vert="horz" wrap="square" anchor="ctr" anchorCtr="1">
            <a:normAutofit/>
          </a:bodyPr>
          <a:lstStyle>
            <a:lvl1pPr marL="45720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1pPr>
            <a:lvl2pPr marL="365760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2pPr>
            <a:lvl3pPr marL="640080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3pPr>
            <a:lvl4pPr marL="914400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4pPr>
            <a:lvl5pPr marL="1207008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5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pic>
        <p:nvPicPr>
          <p:cNvPr id="7" name="Paveikslėlis 6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1523390"/>
            <a:ext cx="804672" cy="5065410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3445628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2 Choice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o vietos rezervavimo ženklas 5"/>
          <p:cNvSpPr>
            <a:spLocks noGrp="1"/>
          </p:cNvSpPr>
          <p:nvPr>
            <p:ph type="body" idx="10"/>
          </p:nvPr>
        </p:nvSpPr>
        <p:spPr>
          <a:xfrm>
            <a:off x="155448" y="116587"/>
            <a:ext cx="8833104" cy="759181"/>
          </a:xfrm>
        </p:spPr>
        <p:txBody>
          <a:bodyPr vert="horz" wrap="square" anchor="ctr" anchorCtr="1">
            <a:normAutofit/>
          </a:bodyPr>
          <a:lstStyle>
            <a:lvl1pPr marL="45720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1pPr>
            <a:lvl2pPr marL="365760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2pPr>
            <a:lvl3pPr marL="640080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3pPr>
            <a:lvl4pPr marL="914400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4pPr>
            <a:lvl5pPr marL="1207008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5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Turinio vietos rezervavimo ženklas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1371600" y="1901723"/>
            <a:ext cx="7388352" cy="1522476"/>
          </a:xfrm>
          <a:prstGeom prst="rect">
            <a:avLst/>
          </a:prstGeom>
        </p:spPr>
        <p:txBody>
          <a:bodyPr vert="horz" wrap="square" lIns="90877" tIns="43391" rIns="90877" bIns="43391" anchor="ctr">
            <a:normAutofit/>
          </a:bodyPr>
          <a:lstStyle>
            <a:lvl1pPr marL="4572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1pPr>
            <a:lvl2pPr marL="3657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2pPr>
            <a:lvl3pPr marL="6400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3pPr>
            <a:lvl4pPr marL="9144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4pPr>
            <a:lvl5pPr marL="12070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5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endParaRPr lang="lt-LT"/>
          </a:p>
        </p:txBody>
      </p:sp>
      <p:sp>
        <p:nvSpPr>
          <p:cNvPr id="8" name="Turinio vietos rezervavimo ženklas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1371600" y="3540785"/>
            <a:ext cx="7388352" cy="1522476"/>
          </a:xfrm>
          <a:prstGeom prst="rect">
            <a:avLst/>
          </a:prstGeom>
        </p:spPr>
        <p:txBody>
          <a:bodyPr vert="horz" wrap="square" lIns="90877" tIns="43391" rIns="90877" bIns="43391" anchor="ctr">
            <a:normAutofit/>
          </a:bodyPr>
          <a:lstStyle>
            <a:lvl1pPr marL="4572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1pPr>
            <a:lvl2pPr marL="3657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2pPr>
            <a:lvl3pPr marL="6400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3pPr>
            <a:lvl4pPr marL="9144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4pPr>
            <a:lvl5pPr marL="12070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5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endParaRPr lang="lt-LT"/>
          </a:p>
        </p:txBody>
      </p:sp>
      <p:pic>
        <p:nvPicPr>
          <p:cNvPr id="9" name="Paveikslėlis 8"/>
          <p:cNvPicPr>
            <a:picLocks/>
          </p:cNvPicPr>
          <p:nvPr userDrawn="1"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234336"/>
            <a:ext cx="857250" cy="857250"/>
          </a:xfrm>
          <a:prstGeom prst="rect">
            <a:avLst/>
          </a:prstGeom>
        </p:spPr>
      </p:pic>
      <p:pic>
        <p:nvPicPr>
          <p:cNvPr id="10" name="Paveikslėlis 9"/>
          <p:cNvPicPr>
            <a:picLocks/>
          </p:cNvPicPr>
          <p:nvPr userDrawn="1"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3873398"/>
            <a:ext cx="857250" cy="857250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3359193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3 - 3 Choice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o vietos rezervavimo ženklas 5"/>
          <p:cNvSpPr>
            <a:spLocks noGrp="1"/>
          </p:cNvSpPr>
          <p:nvPr>
            <p:ph type="body" idx="10"/>
          </p:nvPr>
        </p:nvSpPr>
        <p:spPr>
          <a:xfrm>
            <a:off x="155448" y="116587"/>
            <a:ext cx="8833104" cy="759181"/>
          </a:xfrm>
        </p:spPr>
        <p:txBody>
          <a:bodyPr vert="horz" wrap="square" anchor="ctr" anchorCtr="1">
            <a:normAutofit/>
          </a:bodyPr>
          <a:lstStyle>
            <a:lvl1pPr marL="45720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1pPr>
            <a:lvl2pPr marL="365760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2pPr>
            <a:lvl3pPr marL="640080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3pPr>
            <a:lvl4pPr marL="914400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4pPr>
            <a:lvl5pPr marL="1207008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5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Turinio vietos rezervavimo ženklas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1371600" y="1673352"/>
            <a:ext cx="7388352" cy="1215923"/>
          </a:xfrm>
          <a:prstGeom prst="rect">
            <a:avLst/>
          </a:prstGeom>
        </p:spPr>
        <p:txBody>
          <a:bodyPr vert="horz" wrap="square" lIns="90877" tIns="34654" rIns="90877" bIns="34654" anchor="ctr">
            <a:normAutofit/>
          </a:bodyPr>
          <a:lstStyle>
            <a:lvl1pPr marL="4572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1pPr>
            <a:lvl2pPr marL="3657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2pPr>
            <a:lvl3pPr marL="6400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3pPr>
            <a:lvl4pPr marL="9144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4pPr>
            <a:lvl5pPr marL="12070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5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endParaRPr lang="lt-LT"/>
          </a:p>
        </p:txBody>
      </p:sp>
      <p:sp>
        <p:nvSpPr>
          <p:cNvPr id="8" name="Turinio vietos rezervavimo ženklas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1371600" y="3005861"/>
            <a:ext cx="7388352" cy="1215923"/>
          </a:xfrm>
          <a:prstGeom prst="rect">
            <a:avLst/>
          </a:prstGeom>
        </p:spPr>
        <p:txBody>
          <a:bodyPr vert="horz" wrap="square" lIns="90877" tIns="34654" rIns="90877" bIns="34654" anchor="ctr">
            <a:normAutofit/>
          </a:bodyPr>
          <a:lstStyle>
            <a:lvl1pPr marL="4572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1pPr>
            <a:lvl2pPr marL="3657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2pPr>
            <a:lvl3pPr marL="6400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3pPr>
            <a:lvl4pPr marL="9144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4pPr>
            <a:lvl5pPr marL="12070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5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endParaRPr lang="lt-LT"/>
          </a:p>
        </p:txBody>
      </p:sp>
      <p:sp>
        <p:nvSpPr>
          <p:cNvPr id="9" name="Turinio vietos rezervavimo ženklas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371600" y="4338371"/>
            <a:ext cx="7388352" cy="1215923"/>
          </a:xfrm>
          <a:prstGeom prst="rect">
            <a:avLst/>
          </a:prstGeom>
        </p:spPr>
        <p:txBody>
          <a:bodyPr vert="horz" wrap="square" lIns="90877" tIns="34654" rIns="90877" bIns="34654" anchor="ctr">
            <a:normAutofit/>
          </a:bodyPr>
          <a:lstStyle>
            <a:lvl1pPr marL="4572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1pPr>
            <a:lvl2pPr marL="3657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2pPr>
            <a:lvl3pPr marL="6400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3pPr>
            <a:lvl4pPr marL="9144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4pPr>
            <a:lvl5pPr marL="12070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5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endParaRPr lang="lt-LT"/>
          </a:p>
        </p:txBody>
      </p:sp>
      <p:pic>
        <p:nvPicPr>
          <p:cNvPr id="10" name="Paveikslėlis 9"/>
          <p:cNvPicPr>
            <a:picLocks/>
          </p:cNvPicPr>
          <p:nvPr userDrawn="1"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1852689"/>
            <a:ext cx="857250" cy="857250"/>
          </a:xfrm>
          <a:prstGeom prst="rect">
            <a:avLst/>
          </a:prstGeom>
        </p:spPr>
      </p:pic>
      <p:pic>
        <p:nvPicPr>
          <p:cNvPr id="11" name="Paveikslėlis 10"/>
          <p:cNvPicPr>
            <a:picLocks/>
          </p:cNvPicPr>
          <p:nvPr userDrawn="1">
            <p:custDataLst>
              <p:tags r:id="rId6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3185198"/>
            <a:ext cx="857250" cy="857250"/>
          </a:xfrm>
          <a:prstGeom prst="rect">
            <a:avLst/>
          </a:prstGeom>
        </p:spPr>
      </p:pic>
      <p:pic>
        <p:nvPicPr>
          <p:cNvPr id="12" name="Paveikslėlis 11"/>
          <p:cNvPicPr>
            <a:picLocks/>
          </p:cNvPicPr>
          <p:nvPr userDrawn="1">
            <p:custDataLst>
              <p:tags r:id="rId7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4517707"/>
            <a:ext cx="857250" cy="857250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867049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2 - Draw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o vietos rezervavimo ženklas 5"/>
          <p:cNvSpPr>
            <a:spLocks noGrp="1"/>
          </p:cNvSpPr>
          <p:nvPr>
            <p:ph type="body" idx="10"/>
          </p:nvPr>
        </p:nvSpPr>
        <p:spPr>
          <a:xfrm>
            <a:off x="155448" y="116587"/>
            <a:ext cx="8833104" cy="759181"/>
          </a:xfrm>
        </p:spPr>
        <p:txBody>
          <a:bodyPr vert="horz" wrap="square" anchor="ctr" anchorCtr="1">
            <a:normAutofit/>
          </a:bodyPr>
          <a:lstStyle>
            <a:lvl1pPr marL="45720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1pPr>
            <a:lvl2pPr marL="365760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2pPr>
            <a:lvl3pPr marL="640080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3pPr>
            <a:lvl4pPr marL="914400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4pPr>
            <a:lvl5pPr marL="1207008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5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pic>
        <p:nvPicPr>
          <p:cNvPr id="7" name="Paveikslėlis 6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1523390"/>
            <a:ext cx="804672" cy="5065410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504099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4 - 3 Choice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o vietos rezervavimo ženklas 5"/>
          <p:cNvSpPr>
            <a:spLocks noGrp="1"/>
          </p:cNvSpPr>
          <p:nvPr>
            <p:ph type="body" idx="10"/>
          </p:nvPr>
        </p:nvSpPr>
        <p:spPr>
          <a:xfrm>
            <a:off x="155448" y="116587"/>
            <a:ext cx="8833104" cy="759181"/>
          </a:xfrm>
        </p:spPr>
        <p:txBody>
          <a:bodyPr vert="horz" wrap="square" anchor="ctr" anchorCtr="1">
            <a:normAutofit/>
          </a:bodyPr>
          <a:lstStyle>
            <a:lvl1pPr marL="45720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1pPr>
            <a:lvl2pPr marL="365760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2pPr>
            <a:lvl3pPr marL="640080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3pPr>
            <a:lvl4pPr marL="914400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4pPr>
            <a:lvl5pPr marL="1207008" indent="-18288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/>
            </a:lvl5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Turinio vietos rezervavimo ženklas 6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1371600" y="1673352"/>
            <a:ext cx="7388352" cy="1215923"/>
          </a:xfrm>
          <a:prstGeom prst="rect">
            <a:avLst/>
          </a:prstGeom>
        </p:spPr>
        <p:txBody>
          <a:bodyPr vert="horz" wrap="square" lIns="90877" tIns="34654" rIns="90877" bIns="34654" anchor="ctr">
            <a:normAutofit/>
          </a:bodyPr>
          <a:lstStyle>
            <a:lvl1pPr marL="4572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1pPr>
            <a:lvl2pPr marL="3657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2pPr>
            <a:lvl3pPr marL="6400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3pPr>
            <a:lvl4pPr marL="9144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4pPr>
            <a:lvl5pPr marL="12070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5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endParaRPr lang="lt-LT"/>
          </a:p>
        </p:txBody>
      </p:sp>
      <p:sp>
        <p:nvSpPr>
          <p:cNvPr id="8" name="Turinio vietos rezervavimo ženklas 7"/>
          <p:cNvSpPr>
            <a:spLocks noGrp="1"/>
          </p:cNvSpPr>
          <p:nvPr>
            <p:ph sz="quarter" idx="12"/>
            <p:custDataLst>
              <p:tags r:id="rId3"/>
            </p:custDataLst>
          </p:nvPr>
        </p:nvSpPr>
        <p:spPr>
          <a:xfrm>
            <a:off x="1371600" y="3005861"/>
            <a:ext cx="7388352" cy="1215923"/>
          </a:xfrm>
          <a:prstGeom prst="rect">
            <a:avLst/>
          </a:prstGeom>
        </p:spPr>
        <p:txBody>
          <a:bodyPr vert="horz" wrap="square" lIns="90877" tIns="34654" rIns="90877" bIns="34654" anchor="ctr">
            <a:normAutofit/>
          </a:bodyPr>
          <a:lstStyle>
            <a:lvl1pPr marL="4572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1pPr>
            <a:lvl2pPr marL="3657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2pPr>
            <a:lvl3pPr marL="6400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3pPr>
            <a:lvl4pPr marL="9144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4pPr>
            <a:lvl5pPr marL="12070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5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endParaRPr lang="lt-LT"/>
          </a:p>
        </p:txBody>
      </p:sp>
      <p:sp>
        <p:nvSpPr>
          <p:cNvPr id="9" name="Turinio vietos rezervavimo ženklas 8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371600" y="4338371"/>
            <a:ext cx="7388352" cy="1215923"/>
          </a:xfrm>
          <a:prstGeom prst="rect">
            <a:avLst/>
          </a:prstGeom>
        </p:spPr>
        <p:txBody>
          <a:bodyPr vert="horz" wrap="square" lIns="90877" tIns="34654" rIns="90877" bIns="34654" anchor="ctr">
            <a:normAutofit/>
          </a:bodyPr>
          <a:lstStyle>
            <a:lvl1pPr marL="4572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1pPr>
            <a:lvl2pPr marL="3657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2pPr>
            <a:lvl3pPr marL="6400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3pPr>
            <a:lvl4pPr marL="9144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4pPr>
            <a:lvl5pPr marL="12070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3200"/>
            </a:lvl5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endParaRPr lang="lt-LT"/>
          </a:p>
        </p:txBody>
      </p:sp>
      <p:pic>
        <p:nvPicPr>
          <p:cNvPr id="10" name="Paveikslėlis 9"/>
          <p:cNvPicPr>
            <a:picLocks/>
          </p:cNvPicPr>
          <p:nvPr userDrawn="1"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1852689"/>
            <a:ext cx="857250" cy="857250"/>
          </a:xfrm>
          <a:prstGeom prst="rect">
            <a:avLst/>
          </a:prstGeom>
        </p:spPr>
      </p:pic>
      <p:pic>
        <p:nvPicPr>
          <p:cNvPr id="11" name="Paveikslėlis 10"/>
          <p:cNvPicPr>
            <a:picLocks/>
          </p:cNvPicPr>
          <p:nvPr userDrawn="1">
            <p:custDataLst>
              <p:tags r:id="rId6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3185198"/>
            <a:ext cx="857250" cy="857250"/>
          </a:xfrm>
          <a:prstGeom prst="rect">
            <a:avLst/>
          </a:prstGeom>
        </p:spPr>
      </p:pic>
      <p:pic>
        <p:nvPicPr>
          <p:cNvPr id="12" name="Paveikslėlis 11"/>
          <p:cNvPicPr>
            <a:picLocks/>
          </p:cNvPicPr>
          <p:nvPr userDrawn="1">
            <p:custDataLst>
              <p:tags r:id="rId7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4517707"/>
            <a:ext cx="857250" cy="857250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1378468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8"/>
          <p:cNvSpPr/>
          <p:nvPr userDrawn="1"/>
        </p:nvSpPr>
        <p:spPr>
          <a:xfrm>
            <a:off x="2700338" y="188913"/>
            <a:ext cx="6264275" cy="79216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t-LT" sz="2400">
              <a:solidFill>
                <a:prstClr val="white"/>
              </a:solidFill>
            </a:endParaRPr>
          </a:p>
        </p:txBody>
      </p:sp>
      <p:sp>
        <p:nvSpPr>
          <p:cNvPr id="5" name="Rounded Rectangle 17"/>
          <p:cNvSpPr/>
          <p:nvPr userDrawn="1"/>
        </p:nvSpPr>
        <p:spPr>
          <a:xfrm>
            <a:off x="179388" y="1196975"/>
            <a:ext cx="8785225" cy="4535488"/>
          </a:xfrm>
          <a:prstGeom prst="roundRect">
            <a:avLst>
              <a:gd name="adj" fmla="val 5214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lt-LT" sz="240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Picture 9" descr="ESF keturspalvi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9000"/>
            <a:ext cx="227013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ntrinis pavadinimas 2"/>
          <p:cNvSpPr txBox="1">
            <a:spLocks/>
          </p:cNvSpPr>
          <p:nvPr userDrawn="1"/>
        </p:nvSpPr>
        <p:spPr>
          <a:xfrm>
            <a:off x="436563" y="1768475"/>
            <a:ext cx="2767012" cy="380523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lt-LT" sz="2000" dirty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lt-LT" sz="2000" dirty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</a:br>
            <a:endParaRPr lang="lt-LT" sz="2000" dirty="0" smtClean="0">
              <a:solidFill>
                <a:srgbClr val="F7964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ntrinis pavadinimas 2"/>
          <p:cNvSpPr txBox="1">
            <a:spLocks/>
          </p:cNvSpPr>
          <p:nvPr userDrawn="1"/>
        </p:nvSpPr>
        <p:spPr>
          <a:xfrm>
            <a:off x="3956050" y="1738313"/>
            <a:ext cx="4652963" cy="380523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lt-LT" sz="2000" dirty="0" smtClean="0">
              <a:solidFill>
                <a:srgbClr val="F7964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lt-LT" dirty="0" smtClean="0"/>
              <a:t>Spustelėję redag. ruoš. pavad. stilių</a:t>
            </a:r>
            <a:endParaRPr lang="lt-LT" dirty="0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lt-LT"/>
          </a:p>
        </p:txBody>
      </p:sp>
      <p:sp>
        <p:nvSpPr>
          <p:cNvPr id="11" name="Stačiakampis 3"/>
          <p:cNvSpPr/>
          <p:nvPr userDrawn="1"/>
        </p:nvSpPr>
        <p:spPr>
          <a:xfrm>
            <a:off x="2483768" y="6165304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lt-LT" sz="1000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Mokymo inovacijų taikymo infrastruktūros kūrimas siekiant plėtoti netradi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lt-LT" sz="1000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nio ugdymo formų </a:t>
            </a:r>
            <a:r>
              <a:rPr lang="lt-LT" sz="1000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įvairovę. VP1-2.2-ŠMM-05-K-01-068</a:t>
            </a:r>
            <a:endParaRPr lang="lt-LT" sz="1000" dirty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5" descr="divine_logo_forprint_cmyk_color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660232" y="6165304"/>
            <a:ext cx="1080120" cy="401414"/>
          </a:xfrm>
          <a:prstGeom prst="rect">
            <a:avLst/>
          </a:prstGeom>
        </p:spPr>
      </p:pic>
      <p:pic>
        <p:nvPicPr>
          <p:cNvPr id="13" name="Picture 16" descr="traku-voke1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100392" y="6021288"/>
            <a:ext cx="648072" cy="648072"/>
          </a:xfrm>
          <a:prstGeom prst="rect">
            <a:avLst/>
          </a:prstGeom>
        </p:spPr>
      </p:pic>
      <p:pic>
        <p:nvPicPr>
          <p:cNvPr id="1026" name="Picture 2" descr="D:\Dalia\Desktop\MMM pateiktys\parama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90" y="6016104"/>
            <a:ext cx="1619241" cy="65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67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9362EB7-17D4-4A76-ABFD-44E205497162}" type="datetimeFigureOut">
              <a:rPr lang="lt-LT" smtClean="0">
                <a:solidFill>
                  <a:prstClr val="black"/>
                </a:solidFill>
                <a:latin typeface="Calibri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2013.04.06</a:t>
            </a:fld>
            <a:endParaRPr lang="lt-L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lt-L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2F1340E-93FE-435C-ABDF-D3DDA20D2795}" type="slidenum">
              <a:rPr lang="lt-LT" smtClean="0">
                <a:solidFill>
                  <a:prstClr val="black"/>
                </a:solidFill>
                <a:latin typeface="Calibri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lt-L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2D8BCC06-3C16-44A1-9672-C2636C444EC9}" type="datetimeFigureOut">
              <a:rPr lang="lt-LT"/>
              <a:pPr>
                <a:defRPr/>
              </a:pPr>
              <a:t>2013.04.06</a:t>
            </a:fld>
            <a:endParaRPr lang="lt-LT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8C5168E5-98AD-4860-82A8-4BB039BDE480}" type="slidenum">
              <a:rPr lang="lt-LT"/>
              <a:pPr>
                <a:defRPr/>
              </a:pPr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2908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389DC218-9E02-4C11-86E6-D5DC61F6FE42}" type="datetimeFigureOut">
              <a:rPr lang="lt-LT"/>
              <a:pPr>
                <a:defRPr/>
              </a:pPr>
              <a:t>2013.04.06</a:t>
            </a:fld>
            <a:endParaRPr lang="lt-LT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BCF04F02-F45F-4B8D-BFF5-F7EE74A16E32}" type="slidenum">
              <a:rPr lang="lt-LT"/>
              <a:pPr>
                <a:defRPr/>
              </a:pPr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933760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07F2A5A8-FD37-40D8-ACD7-8944609E1753}" type="datetimeFigureOut">
              <a:rPr lang="lt-LT"/>
              <a:pPr>
                <a:defRPr/>
              </a:pPr>
              <a:t>2013.04.06</a:t>
            </a:fld>
            <a:endParaRPr lang="lt-LT" dirty="0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AB05A00E-632B-43C8-AF61-6D1BCA3B749E}" type="slidenum">
              <a:rPr lang="lt-LT"/>
              <a:pPr>
                <a:defRPr/>
              </a:pPr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6946935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0E224FAD-7AA5-4CB7-AE0E-538790691D26}" type="datetimeFigureOut">
              <a:rPr lang="lt-LT"/>
              <a:pPr>
                <a:defRPr/>
              </a:pPr>
              <a:t>2013.04.06</a:t>
            </a:fld>
            <a:endParaRPr lang="lt-LT" dirty="0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C7CE1DC6-07F5-4257-892C-0EB1689FDAE1}" type="slidenum">
              <a:rPr lang="lt-LT"/>
              <a:pPr>
                <a:defRPr/>
              </a:pPr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484508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42D1E9B6-ED32-4B54-9568-549E9F10AF06}" type="datetimeFigureOut">
              <a:rPr lang="lt-LT"/>
              <a:pPr>
                <a:defRPr/>
              </a:pPr>
              <a:t>2013.04.06</a:t>
            </a:fld>
            <a:endParaRPr lang="lt-LT" dirty="0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9B3BB815-CD8E-404D-9BDC-3AEFAF9DAAB4}" type="slidenum">
              <a:rPr lang="lt-LT"/>
              <a:pPr>
                <a:defRPr/>
              </a:pPr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5195189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4F248342-AB4A-49C2-8D11-24B921A762AF}" type="datetimeFigureOut">
              <a:rPr lang="lt-LT"/>
              <a:pPr>
                <a:defRPr/>
              </a:pPr>
              <a:t>2013.04.06</a:t>
            </a:fld>
            <a:endParaRPr lang="lt-LT" dirty="0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F2EF518D-973B-4975-98D5-0412F875A8DE}" type="slidenum">
              <a:rPr lang="lt-LT"/>
              <a:pPr>
                <a:defRPr/>
              </a:pPr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1958340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1634C927-A299-4C46-879F-BCF53DA97F46}" type="datetimeFigureOut">
              <a:rPr lang="lt-LT"/>
              <a:pPr>
                <a:defRPr/>
              </a:pPr>
              <a:t>2013.04.06</a:t>
            </a:fld>
            <a:endParaRPr lang="lt-LT" dirty="0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2236E88B-309F-4BFF-BE28-CE9C7C6A1A62}" type="slidenum">
              <a:rPr lang="lt-LT"/>
              <a:pPr>
                <a:defRPr/>
              </a:pPr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461139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lt-LT" noProof="0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9F65F90D-ED52-4458-ABA6-DD4D4E7DECE7}" type="datetimeFigureOut">
              <a:rPr lang="lt-LT"/>
              <a:pPr>
                <a:defRPr/>
              </a:pPr>
              <a:t>2013.04.06</a:t>
            </a:fld>
            <a:endParaRPr lang="lt-LT" dirty="0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AF9368FD-02FC-4BD8-98B5-91051367FEE6}" type="slidenum">
              <a:rPr lang="lt-LT"/>
              <a:pPr>
                <a:defRPr/>
              </a:pPr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721911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18BBCFA6-6E38-4231-968E-BAB3224196E5}" type="datetimeFigureOut">
              <a:rPr lang="lt-LT"/>
              <a:pPr>
                <a:defRPr/>
              </a:pPr>
              <a:t>2013.04.06</a:t>
            </a:fld>
            <a:endParaRPr lang="lt-LT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077833F0-F105-4500-BE87-B080F783D84C}" type="slidenum">
              <a:rPr lang="lt-LT"/>
              <a:pPr>
                <a:defRPr/>
              </a:pPr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257474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682E6814-2028-4C5A-B824-6277FC9FF949}" type="datetimeFigureOut">
              <a:rPr lang="lt-LT"/>
              <a:pPr>
                <a:defRPr/>
              </a:pPr>
              <a:t>2013.04.06</a:t>
            </a:fld>
            <a:endParaRPr lang="lt-LT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DBB62167-4CC3-4844-9C87-3AD8484EFC3A}" type="slidenum">
              <a:rPr lang="lt-LT"/>
              <a:pPr>
                <a:defRPr/>
              </a:pPr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794877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9362EB7-17D4-4A76-ABFD-44E205497162}" type="datetimeFigureOut">
              <a:rPr lang="lt-LT" smtClean="0">
                <a:solidFill>
                  <a:prstClr val="black"/>
                </a:solidFill>
                <a:latin typeface="Calibri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2013.04.06</a:t>
            </a:fld>
            <a:endParaRPr lang="lt-L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lt-L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2F1340E-93FE-435C-ABDF-D3DDA20D2795}" type="slidenum">
              <a:rPr lang="lt-LT" smtClean="0">
                <a:solidFill>
                  <a:prstClr val="black"/>
                </a:solidFill>
                <a:latin typeface="Calibri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lt-L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9362EB7-17D4-4A76-ABFD-44E205497162}" type="datetimeFigureOut">
              <a:rPr lang="lt-LT" smtClean="0">
                <a:solidFill>
                  <a:prstClr val="black"/>
                </a:solidFill>
                <a:latin typeface="Calibri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2013.04.06</a:t>
            </a:fld>
            <a:endParaRPr lang="lt-L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lt-L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2F1340E-93FE-435C-ABDF-D3DDA20D2795}" type="slidenum">
              <a:rPr lang="lt-LT" smtClean="0">
                <a:solidFill>
                  <a:prstClr val="black"/>
                </a:solidFill>
                <a:latin typeface="Calibri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lt-L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lt-LT" smtClean="0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9362EB7-17D4-4A76-ABFD-44E205497162}" type="datetimeFigureOut">
              <a:rPr lang="lt-LT" smtClean="0">
                <a:solidFill>
                  <a:prstClr val="black"/>
                </a:solidFill>
                <a:latin typeface="Calibri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2013.04.06</a:t>
            </a:fld>
            <a:endParaRPr lang="lt-L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lt-L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2F1340E-93FE-435C-ABDF-D3DDA20D2795}" type="slidenum">
              <a:rPr lang="lt-LT" smtClean="0">
                <a:solidFill>
                  <a:prstClr val="black"/>
                </a:solidFill>
                <a:latin typeface="Calibri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lt-L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9362EB7-17D4-4A76-ABFD-44E205497162}" type="datetimeFigureOut">
              <a:rPr lang="lt-LT" smtClean="0">
                <a:solidFill>
                  <a:prstClr val="black"/>
                </a:solidFill>
                <a:latin typeface="Calibri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2013.04.06</a:t>
            </a:fld>
            <a:endParaRPr lang="lt-L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lt-L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2F1340E-93FE-435C-ABDF-D3DDA20D2795}" type="slidenum">
              <a:rPr lang="lt-LT" smtClean="0">
                <a:solidFill>
                  <a:prstClr val="black"/>
                </a:solidFill>
                <a:latin typeface="Calibri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lt-L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9362EB7-17D4-4A76-ABFD-44E205497162}" type="datetimeFigureOut">
              <a:rPr lang="lt-LT" smtClean="0">
                <a:solidFill>
                  <a:prstClr val="black"/>
                </a:solidFill>
                <a:latin typeface="Calibri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2013.04.06</a:t>
            </a:fld>
            <a:endParaRPr lang="lt-L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lt-L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2F1340E-93FE-435C-ABDF-D3DDA20D2795}" type="slidenum">
              <a:rPr lang="lt-LT" smtClean="0">
                <a:solidFill>
                  <a:prstClr val="black"/>
                </a:solidFill>
                <a:latin typeface="Calibri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lt-L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9362EB7-17D4-4A76-ABFD-44E205497162}" type="datetimeFigureOut">
              <a:rPr lang="lt-LT" smtClean="0">
                <a:solidFill>
                  <a:prstClr val="black"/>
                </a:solidFill>
                <a:latin typeface="Calibri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2013.04.06</a:t>
            </a:fld>
            <a:endParaRPr lang="lt-L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lt-L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2F1340E-93FE-435C-ABDF-D3DDA20D2795}" type="slidenum">
              <a:rPr lang="lt-LT" smtClean="0">
                <a:solidFill>
                  <a:prstClr val="black"/>
                </a:solidFill>
                <a:latin typeface="Calibri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lt-L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9362EB7-17D4-4A76-ABFD-44E205497162}" type="datetimeFigureOut">
              <a:rPr lang="lt-LT" smtClean="0">
                <a:solidFill>
                  <a:prstClr val="black"/>
                </a:solidFill>
                <a:latin typeface="Calibri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2013.04.06</a:t>
            </a:fld>
            <a:endParaRPr lang="lt-L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lt-L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2F1340E-93FE-435C-ABDF-D3DDA20D2795}" type="slidenum">
              <a:rPr lang="lt-LT" smtClean="0">
                <a:solidFill>
                  <a:prstClr val="black"/>
                </a:solidFill>
                <a:latin typeface="Calibri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lt-L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4/6/2013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  <p:sldLayoutId id="2147484159" r:id="rId12"/>
    <p:sldLayoutId id="2147484160" r:id="rId13"/>
    <p:sldLayoutId id="2147484161" r:id="rId14"/>
    <p:sldLayoutId id="2147484162" r:id="rId15"/>
    <p:sldLayoutId id="2147484163" r:id="rId16"/>
    <p:sldLayoutId id="2147484164" r:id="rId17"/>
    <p:sldLayoutId id="2147484165" r:id="rId18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83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56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60.png"/><Relationship Id="rId5" Type="http://schemas.openxmlformats.org/officeDocument/2006/relationships/image" Target="../media/image56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2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microsoft.com/office/2007/relationships/hdphoto" Target="../media/hdphoto12.wdp"/><Relationship Id="rId5" Type="http://schemas.openxmlformats.org/officeDocument/2006/relationships/image" Target="../media/image61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6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64.png"/><Relationship Id="rId5" Type="http://schemas.microsoft.com/office/2007/relationships/hdphoto" Target="../media/hdphoto13.wdp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56.png"/><Relationship Id="rId5" Type="http://schemas.openxmlformats.org/officeDocument/2006/relationships/image" Target="../media/image65.jpe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microsoft.com/office/2007/relationships/hdphoto" Target="../media/hdphoto14.wdp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microsoft.com/office/2007/relationships/hdphoto" Target="../media/hdphoto15.wdp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7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8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9.xml"/><Relationship Id="rId5" Type="http://schemas.openxmlformats.org/officeDocument/2006/relationships/image" Target="../media/image84.png"/><Relationship Id="rId4" Type="http://schemas.microsoft.com/office/2007/relationships/hdphoto" Target="../media/hdphoto16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phic.lt/parodos/tarptautinio-festivalio-konkurso-%E2%80%9Eskambancios-spalvos%E2%80%9C-vaiku-piesiniu-paroda/4416" TargetMode="External"/><Relationship Id="rId13" Type="http://schemas.openxmlformats.org/officeDocument/2006/relationships/hyperlink" Target="http://www.clipartof.com/portfolio/julos/illustration/3d-mouse-character-wearing-glasses-and-struggling-with-a-pencil-78063.html" TargetMode="External"/><Relationship Id="rId3" Type="http://schemas.openxmlformats.org/officeDocument/2006/relationships/hyperlink" Target="http://bestclipartblog.com/27-pencil-clip-art.html/pencil-clip-art-17" TargetMode="External"/><Relationship Id="rId7" Type="http://schemas.openxmlformats.org/officeDocument/2006/relationships/hyperlink" Target="http://www.joniskelis.lt/2013/02/virtualioje-parodoje-trispalvis-pavasaris-vaiku-piesiniai-lietuvai/" TargetMode="External"/><Relationship Id="rId12" Type="http://schemas.openxmlformats.org/officeDocument/2006/relationships/hyperlink" Target="http://www.bitute.lt/konkursai/konkursas-%E2%80%9Enupiesk-mamos-portreta%E2%80%9C.html" TargetMode="External"/><Relationship Id="rId2" Type="http://schemas.openxmlformats.org/officeDocument/2006/relationships/hyperlink" Target="http://www.clker.com/clipart-15848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ialogas.com/naujienos/13-tukstanciu-piesiniu/" TargetMode="External"/><Relationship Id="rId11" Type="http://schemas.openxmlformats.org/officeDocument/2006/relationships/hyperlink" Target="http://www.ve.lt/naujienos/kultura/kulturos-naujienos/piesiniai---tai-patirti-nuotykiai-39376/" TargetMode="External"/><Relationship Id="rId5" Type="http://schemas.openxmlformats.org/officeDocument/2006/relationships/hyperlink" Target="http://www.lengvidaiktai.lt/lengvi-daiktai/2009/11/17/lls-pagal-vaik-pieinius.html" TargetMode="External"/><Relationship Id="rId10" Type="http://schemas.openxmlformats.org/officeDocument/2006/relationships/hyperlink" Target="http://www.vaikam.eu/naudingos-nuorodos-piesimui/" TargetMode="External"/><Relationship Id="rId4" Type="http://schemas.openxmlformats.org/officeDocument/2006/relationships/hyperlink" Target="http://darkness.lt/kuryba/mokomes-piesti-portretus-t4781.html" TargetMode="External"/><Relationship Id="rId9" Type="http://schemas.openxmlformats.org/officeDocument/2006/relationships/hyperlink" Target="http://deadlycherries.blogspot.com/2010/10/akvarele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ntrinis pavadinimas 2"/>
          <p:cNvSpPr txBox="1">
            <a:spLocks/>
          </p:cNvSpPr>
          <p:nvPr/>
        </p:nvSpPr>
        <p:spPr bwMode="auto">
          <a:xfrm>
            <a:off x="395288" y="1412875"/>
            <a:ext cx="3240087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lt-LT" dirty="0" smtClean="0">
                <a:solidFill>
                  <a:srgbClr val="E46C0A"/>
                </a:solidFill>
                <a:cs typeface="Arial" pitchFamily="34" charset="0"/>
              </a:rPr>
              <a:t>Dalykas, ugdymo sritis: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lt-LT" dirty="0" smtClean="0">
                <a:solidFill>
                  <a:srgbClr val="E46C0A"/>
                </a:solidFill>
                <a:cs typeface="Arial" pitchFamily="34" charset="0"/>
              </a:rPr>
              <a:t>Tema: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lt-LT" dirty="0" smtClean="0">
                <a:solidFill>
                  <a:srgbClr val="E46C0A"/>
                </a:solidFill>
                <a:cs typeface="Arial" pitchFamily="34" charset="0"/>
              </a:rPr>
              <a:t>Klasė: 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lt-LT" dirty="0" smtClean="0">
                <a:solidFill>
                  <a:srgbClr val="E46C0A"/>
                </a:solidFill>
                <a:cs typeface="Arial" pitchFamily="34" charset="0"/>
              </a:rPr>
              <a:t>Priemonės paskirtis: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lt-LT" dirty="0" smtClean="0">
              <a:solidFill>
                <a:srgbClr val="E46C0A"/>
              </a:solidFill>
              <a:cs typeface="Arial" pitchFamily="34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lt-LT" dirty="0" smtClean="0">
                <a:solidFill>
                  <a:srgbClr val="E46C0A"/>
                </a:solidFill>
                <a:cs typeface="Arial" pitchFamily="34" charset="0"/>
              </a:rPr>
              <a:t>Ugdomi gebėjimai pagal Bendrąsias programas :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lt-LT" dirty="0" smtClean="0">
              <a:solidFill>
                <a:srgbClr val="E46C0A"/>
              </a:solidFill>
              <a:cs typeface="Arial" pitchFamily="34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dirty="0" smtClean="0">
              <a:solidFill>
                <a:srgbClr val="E46C0A"/>
              </a:solidFill>
              <a:cs typeface="Arial" pitchFamily="34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lt-LT" dirty="0" smtClean="0">
                <a:solidFill>
                  <a:srgbClr val="E46C0A"/>
                </a:solidFill>
                <a:cs typeface="Arial" pitchFamily="34" charset="0"/>
              </a:rPr>
              <a:t>Autorius: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lt-LT" dirty="0" smtClean="0">
                <a:solidFill>
                  <a:srgbClr val="E46C0A"/>
                </a:solidFill>
                <a:cs typeface="Arial" pitchFamily="34" charset="0"/>
              </a:rPr>
              <a:t>Mokykla:</a:t>
            </a:r>
            <a:endParaRPr lang="lt-LT" dirty="0" smtClean="0">
              <a:solidFill>
                <a:srgbClr val="F79646"/>
              </a:solidFill>
              <a:cs typeface="Arial" pitchFamily="34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lt-LT" b="1" dirty="0" smtClean="0">
                <a:solidFill>
                  <a:srgbClr val="F79646"/>
                </a:solidFill>
                <a:cs typeface="Arial" pitchFamily="34" charset="0"/>
              </a:rPr>
              <a:t> </a:t>
            </a:r>
            <a:br>
              <a:rPr lang="lt-LT" b="1" dirty="0" smtClean="0">
                <a:solidFill>
                  <a:srgbClr val="F79646"/>
                </a:solidFill>
                <a:cs typeface="Arial" pitchFamily="34" charset="0"/>
              </a:rPr>
            </a:br>
            <a:endParaRPr lang="lt-LT" b="1" dirty="0" smtClean="0">
              <a:solidFill>
                <a:srgbClr val="F79646"/>
              </a:solidFill>
              <a:cs typeface="Arial" pitchFamily="34" charset="0"/>
            </a:endParaRPr>
          </a:p>
        </p:txBody>
      </p:sp>
      <p:sp>
        <p:nvSpPr>
          <p:cNvPr id="30723" name="Antrinis pavadinimas 2"/>
          <p:cNvSpPr txBox="1">
            <a:spLocks/>
          </p:cNvSpPr>
          <p:nvPr/>
        </p:nvSpPr>
        <p:spPr bwMode="auto">
          <a:xfrm>
            <a:off x="2771775" y="260350"/>
            <a:ext cx="6121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GB" sz="3200" b="1" dirty="0" smtClean="0">
                <a:solidFill>
                  <a:prstClr val="white"/>
                </a:solidFill>
                <a:latin typeface="Calibri"/>
                <a:cs typeface="Arial" pitchFamily="34" charset="0"/>
              </a:rPr>
              <a:t>Pie</a:t>
            </a:r>
            <a:r>
              <a:rPr lang="lt-LT" sz="3200" b="1" dirty="0" err="1" smtClean="0">
                <a:solidFill>
                  <a:prstClr val="white"/>
                </a:solidFill>
                <a:latin typeface="Calibri"/>
                <a:cs typeface="Arial" pitchFamily="34" charset="0"/>
              </a:rPr>
              <a:t>škime</a:t>
            </a:r>
            <a:r>
              <a:rPr lang="lt-LT" sz="3200" b="1" dirty="0" smtClean="0">
                <a:solidFill>
                  <a:prstClr val="white"/>
                </a:solidFill>
                <a:latin typeface="Calibri"/>
                <a:cs typeface="Arial" pitchFamily="34" charset="0"/>
              </a:rPr>
              <a:t> žmogų</a:t>
            </a:r>
            <a:endParaRPr lang="lt-LT" sz="3200" b="1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6" name="Antrinis pavadinimas 2"/>
          <p:cNvSpPr txBox="1">
            <a:spLocks/>
          </p:cNvSpPr>
          <p:nvPr/>
        </p:nvSpPr>
        <p:spPr>
          <a:xfrm>
            <a:off x="3059831" y="1448043"/>
            <a:ext cx="5833343" cy="39112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Dail</a:t>
            </a:r>
            <a:r>
              <a:rPr lang="lt-L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ė ir technologijos</a:t>
            </a:r>
          </a:p>
          <a:p>
            <a:pPr algn="l" fontAlgn="auto">
              <a:spcAft>
                <a:spcPts val="0"/>
              </a:spcAft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Pie</a:t>
            </a:r>
            <a:r>
              <a:rPr lang="lt-LT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škime</a:t>
            </a:r>
            <a:r>
              <a:rPr lang="lt-L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žmogų </a:t>
            </a:r>
            <a:endParaRPr lang="en-US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</a:pPr>
            <a:r>
              <a:rPr lang="lt-L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lt-LT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</a:pPr>
            <a:r>
              <a:rPr lang="lt-L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Mokytis </a:t>
            </a:r>
            <a:r>
              <a:rPr lang="lt-L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piešti žmogų.</a:t>
            </a:r>
          </a:p>
          <a:p>
            <a:pPr algn="l" fontAlgn="auto">
              <a:spcAft>
                <a:spcPts val="0"/>
              </a:spcAft>
            </a:pPr>
            <a:endParaRPr lang="lt-LT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</a:pPr>
            <a:r>
              <a:rPr lang="lt-L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Žmogaus </a:t>
            </a:r>
            <a:r>
              <a:rPr lang="lt-L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piešimas, jo kūno dalių ir detalių, judesio ypatumų perteikimas.</a:t>
            </a:r>
          </a:p>
          <a:p>
            <a:pPr algn="l" fontAlgn="auto">
              <a:spcAft>
                <a:spcPts val="0"/>
              </a:spcAft>
            </a:pPr>
            <a:endParaRPr lang="lt-LT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</a:pPr>
            <a:endParaRPr lang="lt-LT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</a:pPr>
            <a:r>
              <a:rPr lang="lt-L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Lijana </a:t>
            </a:r>
            <a:r>
              <a:rPr lang="lt-LT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Gudaitienė</a:t>
            </a:r>
            <a:endParaRPr lang="lt-LT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</a:pPr>
            <a:r>
              <a:rPr lang="lt-L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Alytaus </a:t>
            </a:r>
            <a:r>
              <a:rPr lang="lt-L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„ </a:t>
            </a:r>
            <a:r>
              <a:rPr lang="lt-LT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Sakalėlio</a:t>
            </a:r>
            <a:r>
              <a:rPr lang="lt-L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 pradinė mokykla</a:t>
            </a:r>
          </a:p>
          <a:p>
            <a:pPr algn="l" fontAlgn="auto">
              <a:spcAft>
                <a:spcPts val="0"/>
              </a:spcAft>
            </a:pPr>
            <a:r>
              <a:rPr lang="lt-LT" sz="1800" b="1" dirty="0" smtClean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t-LT" sz="1800" b="1" dirty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lt-LT" sz="1800" b="1" dirty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</a:br>
            <a:endParaRPr lang="lt-LT" sz="1800" b="1" dirty="0" smtClean="0">
              <a:solidFill>
                <a:srgbClr val="F7964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68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1484784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b="1" dirty="0">
                <a:solidFill>
                  <a:srgbClr val="7030A0"/>
                </a:solidFill>
                <a:latin typeface="Comic Sans MS" pitchFamily="66" charset="0"/>
              </a:rPr>
              <a:t>Šaržas </a:t>
            </a:r>
            <a:r>
              <a:rPr lang="lt-LT" sz="2800" b="1" dirty="0">
                <a:solidFill>
                  <a:srgbClr val="0070C0"/>
                </a:solidFill>
                <a:latin typeface="Comic Sans MS" pitchFamily="66" charset="0"/>
              </a:rPr>
              <a:t>(</a:t>
            </a:r>
            <a:r>
              <a:rPr lang="lt-LT" sz="2800" b="1" dirty="0" err="1">
                <a:solidFill>
                  <a:srgbClr val="0070C0"/>
                </a:solidFill>
                <a:latin typeface="Comic Sans MS" pitchFamily="66" charset="0"/>
              </a:rPr>
              <a:t>pranc</a:t>
            </a:r>
            <a:r>
              <a:rPr lang="lt-LT" sz="2800" b="1" dirty="0">
                <a:solidFill>
                  <a:srgbClr val="0070C0"/>
                </a:solidFill>
                <a:latin typeface="Comic Sans MS" pitchFamily="66" charset="0"/>
              </a:rPr>
              <a:t>. </a:t>
            </a:r>
            <a:r>
              <a:rPr lang="lt-LT" sz="2800" b="1" dirty="0" err="1">
                <a:solidFill>
                  <a:srgbClr val="0070C0"/>
                </a:solidFill>
                <a:latin typeface="Comic Sans MS" pitchFamily="66" charset="0"/>
              </a:rPr>
              <a:t>charge</a:t>
            </a:r>
            <a:r>
              <a:rPr lang="lt-LT" sz="2800" b="1" dirty="0">
                <a:solidFill>
                  <a:srgbClr val="0070C0"/>
                </a:solidFill>
                <a:latin typeface="Comic Sans MS" pitchFamily="66" charset="0"/>
              </a:rPr>
              <a:t> 'iškreipti') – greitai nupiešiamas satyrinis arba humoristinis žmogaus portretas.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540" y="2996952"/>
            <a:ext cx="4338935" cy="3261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5" b="100000" l="0" r="100000">
                        <a14:foregroundMark x1="76190" y1="68116" x2="76190" y2="68116"/>
                        <a14:foregroundMark x1="86905" y1="74638" x2="86905" y2="74638"/>
                        <a14:foregroundMark x1="50595" y1="86957" x2="50595" y2="86957"/>
                        <a14:foregroundMark x1="23810" y1="80435" x2="23810" y2="80435"/>
                        <a14:foregroundMark x1="14881" y1="74638" x2="14881" y2="74638"/>
                        <a14:foregroundMark x1="36310" y1="89855" x2="36310" y2="89855"/>
                        <a14:foregroundMark x1="27976" y1="94203" x2="27976" y2="94203"/>
                        <a14:foregroundMark x1="29762" y1="82609" x2="29762" y2="82609"/>
                        <a14:foregroundMark x1="47024" y1="8696" x2="47024" y2="8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396" y="5301207"/>
            <a:ext cx="1799084" cy="147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8873203"/>
      </p:ext>
    </p:extLst>
  </p:cSld>
  <p:clrMapOvr>
    <a:masterClrMapping/>
  </p:clrMapOvr>
  <p:transition spd="slow" advTm="9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836712"/>
            <a:ext cx="32403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Pie</a:t>
            </a:r>
            <a:r>
              <a:rPr lang="lt-LT" sz="2800" b="1" dirty="0" err="1" smtClean="0">
                <a:solidFill>
                  <a:srgbClr val="0070C0"/>
                </a:solidFill>
                <a:latin typeface="Comic Sans MS" pitchFamily="66" charset="0"/>
              </a:rPr>
              <a:t>šiant</a:t>
            </a:r>
            <a:r>
              <a:rPr lang="lt-LT" sz="2800" b="1" dirty="0" smtClean="0">
                <a:solidFill>
                  <a:srgbClr val="0070C0"/>
                </a:solidFill>
                <a:latin typeface="Comic Sans MS" pitchFamily="66" charset="0"/>
              </a:rPr>
              <a:t> idealiai </a:t>
            </a:r>
            <a:r>
              <a:rPr lang="lt-LT" sz="2800" b="1" dirty="0">
                <a:solidFill>
                  <a:srgbClr val="0070C0"/>
                </a:solidFill>
                <a:latin typeface="Comic Sans MS" pitchFamily="66" charset="0"/>
              </a:rPr>
              <a:t>proporcingo žmogaus ūgis turėtų būti lygus galvos ilgiui padaugintam aštuonis kartus.</a:t>
            </a:r>
          </a:p>
          <a:p>
            <a:pPr algn="ctr"/>
            <a:r>
              <a:rPr lang="lt-LT" sz="28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76672"/>
            <a:ext cx="3240360" cy="6011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868525"/>
            <a:ext cx="16192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4534471"/>
      </p:ext>
    </p:extLst>
  </p:cSld>
  <p:clrMapOvr>
    <a:masterClrMapping/>
  </p:clrMapOvr>
  <p:transition spd="slow" advTm="9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1412776"/>
            <a:ext cx="4176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b="1" dirty="0" smtClean="0">
                <a:solidFill>
                  <a:srgbClr val="0070C0"/>
                </a:solidFill>
                <a:latin typeface="Comic Sans MS" pitchFamily="66" charset="0"/>
              </a:rPr>
              <a:t>Liemens </a:t>
            </a:r>
            <a:r>
              <a:rPr lang="lt-LT" sz="2800" b="1" dirty="0">
                <a:solidFill>
                  <a:srgbClr val="0070C0"/>
                </a:solidFill>
                <a:latin typeface="Comic Sans MS" pitchFamily="66" charset="0"/>
              </a:rPr>
              <a:t>plotis turėtų būti lygus galvos ilgiui.</a:t>
            </a:r>
          </a:p>
          <a:p>
            <a:r>
              <a:rPr lang="lt-LT" sz="28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lt-LT" sz="2800" b="1" dirty="0" smtClean="0">
                <a:solidFill>
                  <a:srgbClr val="0070C0"/>
                </a:solidFill>
                <a:latin typeface="Comic Sans MS" pitchFamily="66" charset="0"/>
              </a:rPr>
              <a:t>Juosmens </a:t>
            </a:r>
            <a:r>
              <a:rPr lang="lt-LT" sz="2800" b="1" dirty="0">
                <a:solidFill>
                  <a:srgbClr val="0070C0"/>
                </a:solidFill>
                <a:latin typeface="Comic Sans MS" pitchFamily="66" charset="0"/>
              </a:rPr>
              <a:t>plotis ties bamba lygus galvos ilgiui</a:t>
            </a:r>
            <a:r>
              <a:rPr lang="lt-LT" sz="2800" b="1" dirty="0" smtClean="0">
                <a:solidFill>
                  <a:srgbClr val="0070C0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544" y="1052736"/>
            <a:ext cx="1694663" cy="552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52736"/>
            <a:ext cx="1728192" cy="559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59" l="0" r="99529">
                        <a14:foregroundMark x1="53882" y1="36471" x2="53882" y2="36471"/>
                        <a14:foregroundMark x1="50353" y1="33176" x2="50353" y2="33176"/>
                        <a14:foregroundMark x1="42118" y1="37412" x2="42118" y2="37412"/>
                        <a14:foregroundMark x1="46118" y1="33882" x2="46118" y2="33882"/>
                        <a14:foregroundMark x1="45647" y1="33882" x2="45647" y2="33882"/>
                        <a14:foregroundMark x1="41882" y1="34118" x2="41882" y2="34118"/>
                        <a14:foregroundMark x1="41882" y1="34118" x2="41882" y2="34118"/>
                        <a14:foregroundMark x1="47294" y1="32471" x2="48000" y2="30353"/>
                        <a14:foregroundMark x1="48000" y1="30353" x2="48000" y2="30353"/>
                        <a14:foregroundMark x1="51294" y1="30353" x2="48000" y2="29647"/>
                        <a14:foregroundMark x1="48235" y1="29647" x2="48235" y2="28706"/>
                        <a14:foregroundMark x1="48941" y1="26824" x2="48941" y2="26824"/>
                        <a14:foregroundMark x1="48941" y1="26824" x2="48941" y2="26824"/>
                        <a14:foregroundMark x1="64706" y1="22118" x2="64706" y2="22118"/>
                        <a14:foregroundMark x1="49647" y1="27765" x2="49647" y2="27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92400" y="3897108"/>
            <a:ext cx="2967871" cy="2754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aisva forma 5"/>
          <p:cNvSpPr/>
          <p:nvPr/>
        </p:nvSpPr>
        <p:spPr>
          <a:xfrm>
            <a:off x="723331" y="5650173"/>
            <a:ext cx="4030694" cy="928721"/>
          </a:xfrm>
          <a:custGeom>
            <a:avLst/>
            <a:gdLst>
              <a:gd name="connsiteX0" fmla="*/ 3780430 w 4030694"/>
              <a:gd name="connsiteY0" fmla="*/ 614149 h 928721"/>
              <a:gd name="connsiteX1" fmla="*/ 3848669 w 4030694"/>
              <a:gd name="connsiteY1" fmla="*/ 627797 h 928721"/>
              <a:gd name="connsiteX2" fmla="*/ 3862317 w 4030694"/>
              <a:gd name="connsiteY2" fmla="*/ 682388 h 928721"/>
              <a:gd name="connsiteX3" fmla="*/ 3916908 w 4030694"/>
              <a:gd name="connsiteY3" fmla="*/ 764275 h 928721"/>
              <a:gd name="connsiteX4" fmla="*/ 4012442 w 4030694"/>
              <a:gd name="connsiteY4" fmla="*/ 887105 h 928721"/>
              <a:gd name="connsiteX5" fmla="*/ 4026090 w 4030694"/>
              <a:gd name="connsiteY5" fmla="*/ 928048 h 928721"/>
              <a:gd name="connsiteX6" fmla="*/ 3589362 w 4030694"/>
              <a:gd name="connsiteY6" fmla="*/ 900752 h 928721"/>
              <a:gd name="connsiteX7" fmla="*/ 3398293 w 4030694"/>
              <a:gd name="connsiteY7" fmla="*/ 873457 h 928721"/>
              <a:gd name="connsiteX8" fmla="*/ 3343702 w 4030694"/>
              <a:gd name="connsiteY8" fmla="*/ 846161 h 928721"/>
              <a:gd name="connsiteX9" fmla="*/ 3166281 w 4030694"/>
              <a:gd name="connsiteY9" fmla="*/ 818866 h 928721"/>
              <a:gd name="connsiteX10" fmla="*/ 3057099 w 4030694"/>
              <a:gd name="connsiteY10" fmla="*/ 777923 h 928721"/>
              <a:gd name="connsiteX11" fmla="*/ 2961565 w 4030694"/>
              <a:gd name="connsiteY11" fmla="*/ 750627 h 928721"/>
              <a:gd name="connsiteX12" fmla="*/ 2838735 w 4030694"/>
              <a:gd name="connsiteY12" fmla="*/ 682388 h 928721"/>
              <a:gd name="connsiteX13" fmla="*/ 2702257 w 4030694"/>
              <a:gd name="connsiteY13" fmla="*/ 559558 h 928721"/>
              <a:gd name="connsiteX14" fmla="*/ 2634018 w 4030694"/>
              <a:gd name="connsiteY14" fmla="*/ 545911 h 928721"/>
              <a:gd name="connsiteX15" fmla="*/ 2552132 w 4030694"/>
              <a:gd name="connsiteY15" fmla="*/ 504967 h 928721"/>
              <a:gd name="connsiteX16" fmla="*/ 2279176 w 4030694"/>
              <a:gd name="connsiteY16" fmla="*/ 518615 h 928721"/>
              <a:gd name="connsiteX17" fmla="*/ 2224585 w 4030694"/>
              <a:gd name="connsiteY17" fmla="*/ 545911 h 928721"/>
              <a:gd name="connsiteX18" fmla="*/ 2142699 w 4030694"/>
              <a:gd name="connsiteY18" fmla="*/ 573206 h 928721"/>
              <a:gd name="connsiteX19" fmla="*/ 2101756 w 4030694"/>
              <a:gd name="connsiteY19" fmla="*/ 668740 h 928721"/>
              <a:gd name="connsiteX20" fmla="*/ 2060812 w 4030694"/>
              <a:gd name="connsiteY20" fmla="*/ 723331 h 928721"/>
              <a:gd name="connsiteX21" fmla="*/ 2047165 w 4030694"/>
              <a:gd name="connsiteY21" fmla="*/ 764275 h 928721"/>
              <a:gd name="connsiteX22" fmla="*/ 1897039 w 4030694"/>
              <a:gd name="connsiteY22" fmla="*/ 805218 h 928721"/>
              <a:gd name="connsiteX23" fmla="*/ 1856096 w 4030694"/>
              <a:gd name="connsiteY23" fmla="*/ 777923 h 928721"/>
              <a:gd name="connsiteX24" fmla="*/ 1842448 w 4030694"/>
              <a:gd name="connsiteY24" fmla="*/ 668740 h 928721"/>
              <a:gd name="connsiteX25" fmla="*/ 1801505 w 4030694"/>
              <a:gd name="connsiteY25" fmla="*/ 504967 h 928721"/>
              <a:gd name="connsiteX26" fmla="*/ 1774209 w 4030694"/>
              <a:gd name="connsiteY26" fmla="*/ 327546 h 928721"/>
              <a:gd name="connsiteX27" fmla="*/ 1705970 w 4030694"/>
              <a:gd name="connsiteY27" fmla="*/ 0 h 928721"/>
              <a:gd name="connsiteX28" fmla="*/ 1542197 w 4030694"/>
              <a:gd name="connsiteY28" fmla="*/ 13648 h 928721"/>
              <a:gd name="connsiteX29" fmla="*/ 1514902 w 4030694"/>
              <a:gd name="connsiteY29" fmla="*/ 54591 h 928721"/>
              <a:gd name="connsiteX30" fmla="*/ 1487606 w 4030694"/>
              <a:gd name="connsiteY30" fmla="*/ 150126 h 928721"/>
              <a:gd name="connsiteX31" fmla="*/ 1446663 w 4030694"/>
              <a:gd name="connsiteY31" fmla="*/ 191069 h 928721"/>
              <a:gd name="connsiteX32" fmla="*/ 1433015 w 4030694"/>
              <a:gd name="connsiteY32" fmla="*/ 232012 h 928721"/>
              <a:gd name="connsiteX33" fmla="*/ 1419368 w 4030694"/>
              <a:gd name="connsiteY33" fmla="*/ 286603 h 928721"/>
              <a:gd name="connsiteX34" fmla="*/ 1392072 w 4030694"/>
              <a:gd name="connsiteY34" fmla="*/ 327546 h 928721"/>
              <a:gd name="connsiteX35" fmla="*/ 1405720 w 4030694"/>
              <a:gd name="connsiteY35" fmla="*/ 709684 h 928721"/>
              <a:gd name="connsiteX36" fmla="*/ 1419368 w 4030694"/>
              <a:gd name="connsiteY36" fmla="*/ 750627 h 928721"/>
              <a:gd name="connsiteX37" fmla="*/ 1446663 w 4030694"/>
              <a:gd name="connsiteY37" fmla="*/ 791570 h 928721"/>
              <a:gd name="connsiteX38" fmla="*/ 1405720 w 4030694"/>
              <a:gd name="connsiteY38" fmla="*/ 818866 h 928721"/>
              <a:gd name="connsiteX39" fmla="*/ 1173708 w 4030694"/>
              <a:gd name="connsiteY39" fmla="*/ 764275 h 928721"/>
              <a:gd name="connsiteX40" fmla="*/ 1132765 w 4030694"/>
              <a:gd name="connsiteY40" fmla="*/ 750627 h 928721"/>
              <a:gd name="connsiteX41" fmla="*/ 1091821 w 4030694"/>
              <a:gd name="connsiteY41" fmla="*/ 723331 h 928721"/>
              <a:gd name="connsiteX42" fmla="*/ 1009935 w 4030694"/>
              <a:gd name="connsiteY42" fmla="*/ 696036 h 928721"/>
              <a:gd name="connsiteX43" fmla="*/ 982639 w 4030694"/>
              <a:gd name="connsiteY43" fmla="*/ 655093 h 928721"/>
              <a:gd name="connsiteX44" fmla="*/ 928048 w 4030694"/>
              <a:gd name="connsiteY44" fmla="*/ 641445 h 928721"/>
              <a:gd name="connsiteX45" fmla="*/ 859809 w 4030694"/>
              <a:gd name="connsiteY45" fmla="*/ 614149 h 928721"/>
              <a:gd name="connsiteX46" fmla="*/ 750627 w 4030694"/>
              <a:gd name="connsiteY46" fmla="*/ 573206 h 928721"/>
              <a:gd name="connsiteX47" fmla="*/ 614150 w 4030694"/>
              <a:gd name="connsiteY47" fmla="*/ 600502 h 928721"/>
              <a:gd name="connsiteX48" fmla="*/ 668741 w 4030694"/>
              <a:gd name="connsiteY48" fmla="*/ 614149 h 928721"/>
              <a:gd name="connsiteX49" fmla="*/ 750627 w 4030694"/>
              <a:gd name="connsiteY49" fmla="*/ 627797 h 928721"/>
              <a:gd name="connsiteX50" fmla="*/ 968991 w 4030694"/>
              <a:gd name="connsiteY50" fmla="*/ 696036 h 928721"/>
              <a:gd name="connsiteX51" fmla="*/ 1091821 w 4030694"/>
              <a:gd name="connsiteY51" fmla="*/ 723331 h 928721"/>
              <a:gd name="connsiteX52" fmla="*/ 791570 w 4030694"/>
              <a:gd name="connsiteY52" fmla="*/ 736979 h 928721"/>
              <a:gd name="connsiteX53" fmla="*/ 682388 w 4030694"/>
              <a:gd name="connsiteY53" fmla="*/ 764275 h 928721"/>
              <a:gd name="connsiteX54" fmla="*/ 627797 w 4030694"/>
              <a:gd name="connsiteY54" fmla="*/ 791570 h 928721"/>
              <a:gd name="connsiteX55" fmla="*/ 409433 w 4030694"/>
              <a:gd name="connsiteY55" fmla="*/ 832514 h 928721"/>
              <a:gd name="connsiteX56" fmla="*/ 368490 w 4030694"/>
              <a:gd name="connsiteY56" fmla="*/ 777923 h 928721"/>
              <a:gd name="connsiteX57" fmla="*/ 286603 w 4030694"/>
              <a:gd name="connsiteY57" fmla="*/ 709684 h 928721"/>
              <a:gd name="connsiteX58" fmla="*/ 204717 w 4030694"/>
              <a:gd name="connsiteY58" fmla="*/ 614149 h 928721"/>
              <a:gd name="connsiteX59" fmla="*/ 150126 w 4030694"/>
              <a:gd name="connsiteY59" fmla="*/ 586854 h 928721"/>
              <a:gd name="connsiteX60" fmla="*/ 81887 w 4030694"/>
              <a:gd name="connsiteY60" fmla="*/ 518615 h 928721"/>
              <a:gd name="connsiteX61" fmla="*/ 40944 w 4030694"/>
              <a:gd name="connsiteY61" fmla="*/ 477672 h 928721"/>
              <a:gd name="connsiteX62" fmla="*/ 0 w 4030694"/>
              <a:gd name="connsiteY62" fmla="*/ 464024 h 92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4030694" h="928721">
                <a:moveTo>
                  <a:pt x="3780430" y="614149"/>
                </a:moveTo>
                <a:cubicBezTo>
                  <a:pt x="3803176" y="618698"/>
                  <a:pt x="3830849" y="612947"/>
                  <a:pt x="3848669" y="627797"/>
                </a:cubicBezTo>
                <a:cubicBezTo>
                  <a:pt x="3863079" y="639805"/>
                  <a:pt x="3857164" y="664353"/>
                  <a:pt x="3862317" y="682388"/>
                </a:cubicBezTo>
                <a:cubicBezTo>
                  <a:pt x="3878118" y="737691"/>
                  <a:pt x="3871093" y="718459"/>
                  <a:pt x="3916908" y="764275"/>
                </a:cubicBezTo>
                <a:cubicBezTo>
                  <a:pt x="3952591" y="871326"/>
                  <a:pt x="3919532" y="831358"/>
                  <a:pt x="4012442" y="887105"/>
                </a:cubicBezTo>
                <a:cubicBezTo>
                  <a:pt x="4016991" y="900753"/>
                  <a:pt x="4040468" y="927584"/>
                  <a:pt x="4026090" y="928048"/>
                </a:cubicBezTo>
                <a:cubicBezTo>
                  <a:pt x="3880306" y="932750"/>
                  <a:pt x="3734814" y="911661"/>
                  <a:pt x="3589362" y="900752"/>
                </a:cubicBezTo>
                <a:cubicBezTo>
                  <a:pt x="3527238" y="896093"/>
                  <a:pt x="3460137" y="883765"/>
                  <a:pt x="3398293" y="873457"/>
                </a:cubicBezTo>
                <a:cubicBezTo>
                  <a:pt x="3380096" y="864358"/>
                  <a:pt x="3363189" y="852007"/>
                  <a:pt x="3343702" y="846161"/>
                </a:cubicBezTo>
                <a:cubicBezTo>
                  <a:pt x="3326496" y="840999"/>
                  <a:pt x="3177134" y="820416"/>
                  <a:pt x="3166281" y="818866"/>
                </a:cubicBezTo>
                <a:cubicBezTo>
                  <a:pt x="3129887" y="805218"/>
                  <a:pt x="3093973" y="790214"/>
                  <a:pt x="3057099" y="777923"/>
                </a:cubicBezTo>
                <a:cubicBezTo>
                  <a:pt x="3025680" y="767450"/>
                  <a:pt x="2990640" y="766486"/>
                  <a:pt x="2961565" y="750627"/>
                </a:cubicBezTo>
                <a:cubicBezTo>
                  <a:pt x="2797159" y="660951"/>
                  <a:pt x="3016406" y="717923"/>
                  <a:pt x="2838735" y="682388"/>
                </a:cubicBezTo>
                <a:cubicBezTo>
                  <a:pt x="2820547" y="664200"/>
                  <a:pt x="2740716" y="576651"/>
                  <a:pt x="2702257" y="559558"/>
                </a:cubicBezTo>
                <a:cubicBezTo>
                  <a:pt x="2681060" y="550137"/>
                  <a:pt x="2656522" y="551537"/>
                  <a:pt x="2634018" y="545911"/>
                </a:cubicBezTo>
                <a:cubicBezTo>
                  <a:pt x="2588816" y="534611"/>
                  <a:pt x="2592158" y="531652"/>
                  <a:pt x="2552132" y="504967"/>
                </a:cubicBezTo>
                <a:cubicBezTo>
                  <a:pt x="2461147" y="509516"/>
                  <a:pt x="2369571" y="507315"/>
                  <a:pt x="2279176" y="518615"/>
                </a:cubicBezTo>
                <a:cubicBezTo>
                  <a:pt x="2258988" y="521139"/>
                  <a:pt x="2243475" y="538355"/>
                  <a:pt x="2224585" y="545911"/>
                </a:cubicBezTo>
                <a:cubicBezTo>
                  <a:pt x="2197871" y="556597"/>
                  <a:pt x="2169994" y="564108"/>
                  <a:pt x="2142699" y="573206"/>
                </a:cubicBezTo>
                <a:cubicBezTo>
                  <a:pt x="2043345" y="722233"/>
                  <a:pt x="2189884" y="492485"/>
                  <a:pt x="2101756" y="668740"/>
                </a:cubicBezTo>
                <a:cubicBezTo>
                  <a:pt x="2091584" y="689085"/>
                  <a:pt x="2074460" y="705134"/>
                  <a:pt x="2060812" y="723331"/>
                </a:cubicBezTo>
                <a:cubicBezTo>
                  <a:pt x="2056263" y="736979"/>
                  <a:pt x="2058871" y="755913"/>
                  <a:pt x="2047165" y="764275"/>
                </a:cubicBezTo>
                <a:cubicBezTo>
                  <a:pt x="2020232" y="783513"/>
                  <a:pt x="1931444" y="798337"/>
                  <a:pt x="1897039" y="805218"/>
                </a:cubicBezTo>
                <a:cubicBezTo>
                  <a:pt x="1883391" y="796120"/>
                  <a:pt x="1862188" y="793152"/>
                  <a:pt x="1856096" y="777923"/>
                </a:cubicBezTo>
                <a:cubicBezTo>
                  <a:pt x="1842474" y="743869"/>
                  <a:pt x="1847296" y="705096"/>
                  <a:pt x="1842448" y="668740"/>
                </a:cubicBezTo>
                <a:cubicBezTo>
                  <a:pt x="1827047" y="553232"/>
                  <a:pt x="1839443" y="599815"/>
                  <a:pt x="1801505" y="504967"/>
                </a:cubicBezTo>
                <a:cubicBezTo>
                  <a:pt x="1793898" y="459329"/>
                  <a:pt x="1778599" y="371451"/>
                  <a:pt x="1774209" y="327546"/>
                </a:cubicBezTo>
                <a:cubicBezTo>
                  <a:pt x="1741239" y="-2161"/>
                  <a:pt x="1847159" y="47063"/>
                  <a:pt x="1705970" y="0"/>
                </a:cubicBezTo>
                <a:cubicBezTo>
                  <a:pt x="1651379" y="4549"/>
                  <a:pt x="1594869" y="-1401"/>
                  <a:pt x="1542197" y="13648"/>
                </a:cubicBezTo>
                <a:cubicBezTo>
                  <a:pt x="1526426" y="18154"/>
                  <a:pt x="1521363" y="39515"/>
                  <a:pt x="1514902" y="54591"/>
                </a:cubicBezTo>
                <a:cubicBezTo>
                  <a:pt x="1509442" y="67330"/>
                  <a:pt x="1498229" y="134191"/>
                  <a:pt x="1487606" y="150126"/>
                </a:cubicBezTo>
                <a:cubicBezTo>
                  <a:pt x="1476900" y="166185"/>
                  <a:pt x="1460311" y="177421"/>
                  <a:pt x="1446663" y="191069"/>
                </a:cubicBezTo>
                <a:cubicBezTo>
                  <a:pt x="1442114" y="204717"/>
                  <a:pt x="1436967" y="218180"/>
                  <a:pt x="1433015" y="232012"/>
                </a:cubicBezTo>
                <a:cubicBezTo>
                  <a:pt x="1427862" y="250047"/>
                  <a:pt x="1426757" y="269363"/>
                  <a:pt x="1419368" y="286603"/>
                </a:cubicBezTo>
                <a:cubicBezTo>
                  <a:pt x="1412907" y="301679"/>
                  <a:pt x="1401171" y="313898"/>
                  <a:pt x="1392072" y="327546"/>
                </a:cubicBezTo>
                <a:cubicBezTo>
                  <a:pt x="1343265" y="473967"/>
                  <a:pt x="1369974" y="376059"/>
                  <a:pt x="1405720" y="709684"/>
                </a:cubicBezTo>
                <a:cubicBezTo>
                  <a:pt x="1407253" y="723988"/>
                  <a:pt x="1412934" y="737760"/>
                  <a:pt x="1419368" y="750627"/>
                </a:cubicBezTo>
                <a:cubicBezTo>
                  <a:pt x="1426703" y="765298"/>
                  <a:pt x="1437565" y="777922"/>
                  <a:pt x="1446663" y="791570"/>
                </a:cubicBezTo>
                <a:cubicBezTo>
                  <a:pt x="1433015" y="800669"/>
                  <a:pt x="1422123" y="818866"/>
                  <a:pt x="1405720" y="818866"/>
                </a:cubicBezTo>
                <a:cubicBezTo>
                  <a:pt x="1226112" y="818866"/>
                  <a:pt x="1275725" y="807996"/>
                  <a:pt x="1173708" y="764275"/>
                </a:cubicBezTo>
                <a:cubicBezTo>
                  <a:pt x="1160485" y="758608"/>
                  <a:pt x="1145632" y="757061"/>
                  <a:pt x="1132765" y="750627"/>
                </a:cubicBezTo>
                <a:cubicBezTo>
                  <a:pt x="1118094" y="743291"/>
                  <a:pt x="1106810" y="729993"/>
                  <a:pt x="1091821" y="723331"/>
                </a:cubicBezTo>
                <a:cubicBezTo>
                  <a:pt x="1065529" y="711646"/>
                  <a:pt x="1009935" y="696036"/>
                  <a:pt x="1009935" y="696036"/>
                </a:cubicBezTo>
                <a:cubicBezTo>
                  <a:pt x="1000836" y="682388"/>
                  <a:pt x="996287" y="664191"/>
                  <a:pt x="982639" y="655093"/>
                </a:cubicBezTo>
                <a:cubicBezTo>
                  <a:pt x="967032" y="644688"/>
                  <a:pt x="945842" y="647377"/>
                  <a:pt x="928048" y="641445"/>
                </a:cubicBezTo>
                <a:cubicBezTo>
                  <a:pt x="904807" y="633698"/>
                  <a:pt x="881721" y="625105"/>
                  <a:pt x="859809" y="614149"/>
                </a:cubicBezTo>
                <a:cubicBezTo>
                  <a:pt x="766097" y="567293"/>
                  <a:pt x="882281" y="599537"/>
                  <a:pt x="750627" y="573206"/>
                </a:cubicBezTo>
                <a:cubicBezTo>
                  <a:pt x="705135" y="582305"/>
                  <a:pt x="655645" y="579754"/>
                  <a:pt x="614150" y="600502"/>
                </a:cubicBezTo>
                <a:cubicBezTo>
                  <a:pt x="597373" y="608890"/>
                  <a:pt x="650348" y="610471"/>
                  <a:pt x="668741" y="614149"/>
                </a:cubicBezTo>
                <a:cubicBezTo>
                  <a:pt x="695876" y="619576"/>
                  <a:pt x="723493" y="622370"/>
                  <a:pt x="750627" y="627797"/>
                </a:cubicBezTo>
                <a:cubicBezTo>
                  <a:pt x="1043822" y="686437"/>
                  <a:pt x="722115" y="618888"/>
                  <a:pt x="968991" y="696036"/>
                </a:cubicBezTo>
                <a:cubicBezTo>
                  <a:pt x="1009024" y="708546"/>
                  <a:pt x="1050878" y="714233"/>
                  <a:pt x="1091821" y="723331"/>
                </a:cubicBezTo>
                <a:cubicBezTo>
                  <a:pt x="991737" y="727880"/>
                  <a:pt x="891483" y="729578"/>
                  <a:pt x="791570" y="736979"/>
                </a:cubicBezTo>
                <a:cubicBezTo>
                  <a:pt x="765745" y="738892"/>
                  <a:pt x="710285" y="752319"/>
                  <a:pt x="682388" y="764275"/>
                </a:cubicBezTo>
                <a:cubicBezTo>
                  <a:pt x="663688" y="772289"/>
                  <a:pt x="647359" y="785981"/>
                  <a:pt x="627797" y="791570"/>
                </a:cubicBezTo>
                <a:cubicBezTo>
                  <a:pt x="581982" y="804660"/>
                  <a:pt x="466820" y="822949"/>
                  <a:pt x="409433" y="832514"/>
                </a:cubicBezTo>
                <a:cubicBezTo>
                  <a:pt x="395785" y="814317"/>
                  <a:pt x="384574" y="794007"/>
                  <a:pt x="368490" y="777923"/>
                </a:cubicBezTo>
                <a:cubicBezTo>
                  <a:pt x="261141" y="670573"/>
                  <a:pt x="398388" y="843827"/>
                  <a:pt x="286603" y="709684"/>
                </a:cubicBezTo>
                <a:cubicBezTo>
                  <a:pt x="240754" y="654665"/>
                  <a:pt x="277621" y="668826"/>
                  <a:pt x="204717" y="614149"/>
                </a:cubicBezTo>
                <a:cubicBezTo>
                  <a:pt x="188441" y="601942"/>
                  <a:pt x="168323" y="595952"/>
                  <a:pt x="150126" y="586854"/>
                </a:cubicBezTo>
                <a:cubicBezTo>
                  <a:pt x="125572" y="513195"/>
                  <a:pt x="155669" y="571317"/>
                  <a:pt x="81887" y="518615"/>
                </a:cubicBezTo>
                <a:cubicBezTo>
                  <a:pt x="66181" y="507397"/>
                  <a:pt x="57003" y="488378"/>
                  <a:pt x="40944" y="477672"/>
                </a:cubicBezTo>
                <a:cubicBezTo>
                  <a:pt x="28974" y="469692"/>
                  <a:pt x="0" y="464024"/>
                  <a:pt x="0" y="464024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83112735"/>
      </p:ext>
    </p:extLst>
  </p:cSld>
  <p:clrMapOvr>
    <a:masterClrMapping/>
  </p:clrMapOvr>
  <p:transition spd="slow" advTm="9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520" y="764704"/>
            <a:ext cx="3600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b="1" dirty="0" smtClean="0">
                <a:solidFill>
                  <a:srgbClr val="0070C0"/>
                </a:solidFill>
                <a:latin typeface="Comic Sans MS" pitchFamily="66" charset="0"/>
              </a:rPr>
              <a:t>  </a:t>
            </a:r>
            <a:r>
              <a:rPr lang="lt-LT" sz="2800" b="1" dirty="0">
                <a:solidFill>
                  <a:srgbClr val="0070C0"/>
                </a:solidFill>
                <a:latin typeface="Comic Sans MS" pitchFamily="66" charset="0"/>
              </a:rPr>
              <a:t>Žmogaus svorio centras yra dubens srityje, todėl piešiant žmogų itin svarbų nustatyti tikslią </a:t>
            </a:r>
            <a:r>
              <a:rPr lang="lt-LT" sz="2800" b="1" dirty="0" smtClean="0">
                <a:solidFill>
                  <a:srgbClr val="0070C0"/>
                </a:solidFill>
                <a:latin typeface="Comic Sans MS" pitchFamily="66" charset="0"/>
              </a:rPr>
              <a:t>jo vietą.</a:t>
            </a:r>
            <a:endParaRPr lang="lt-LT" sz="2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4036564"/>
            <a:ext cx="3312368" cy="2251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48680"/>
            <a:ext cx="4754563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285477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251520" y="1124744"/>
            <a:ext cx="41044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b="1" dirty="0">
                <a:solidFill>
                  <a:srgbClr val="0070C0"/>
                </a:solidFill>
                <a:latin typeface="Comic Sans MS" pitchFamily="66" charset="0"/>
              </a:rPr>
              <a:t>Dauguma dailininkų nepatikliai žiūri į piešimą iš nuotraukos, tačiau dauguma žmonių sutinka, kad pradedančiajam nuotrauka ar paveiksliukas gali būti labai gera </a:t>
            </a:r>
            <a:r>
              <a:rPr lang="lt-LT" sz="2800" b="1" dirty="0" smtClean="0">
                <a:solidFill>
                  <a:srgbClr val="0070C0"/>
                </a:solidFill>
                <a:latin typeface="Comic Sans MS" pitchFamily="66" charset="0"/>
              </a:rPr>
              <a:t>medžiaga.</a:t>
            </a:r>
            <a:endParaRPr lang="lt-LT" sz="2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80" y="5301208"/>
            <a:ext cx="132259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48680"/>
            <a:ext cx="452928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990877"/>
      </p:ext>
    </p:extLst>
  </p:cSld>
  <p:clrMapOvr>
    <a:masterClrMapping/>
  </p:clrMapOvr>
  <p:transition spd="slow" advTm="9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764704"/>
            <a:ext cx="33843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b="1" dirty="0">
                <a:solidFill>
                  <a:srgbClr val="0070C0"/>
                </a:solidFill>
                <a:latin typeface="Comic Sans MS" pitchFamily="66" charset="0"/>
              </a:rPr>
              <a:t>Vėliau, kai jau mokėsite piešti iš nuotraukų, keliaukite į miestą ir stenkitės pagauti praeinančių žmonių judesius.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04664"/>
            <a:ext cx="177015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085" y="3140968"/>
            <a:ext cx="4619625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417429"/>
            <a:ext cx="1949737" cy="276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87724" y="4437112"/>
            <a:ext cx="2104479" cy="2259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aisva forma 6"/>
          <p:cNvSpPr/>
          <p:nvPr/>
        </p:nvSpPr>
        <p:spPr>
          <a:xfrm>
            <a:off x="532263" y="4735773"/>
            <a:ext cx="3289110" cy="1961021"/>
          </a:xfrm>
          <a:custGeom>
            <a:avLst/>
            <a:gdLst>
              <a:gd name="connsiteX0" fmla="*/ 2838734 w 3289110"/>
              <a:gd name="connsiteY0" fmla="*/ 1569493 h 2101755"/>
              <a:gd name="connsiteX1" fmla="*/ 2183641 w 3289110"/>
              <a:gd name="connsiteY1" fmla="*/ 1542197 h 2101755"/>
              <a:gd name="connsiteX2" fmla="*/ 2088107 w 3289110"/>
              <a:gd name="connsiteY2" fmla="*/ 1528549 h 2101755"/>
              <a:gd name="connsiteX3" fmla="*/ 2033516 w 3289110"/>
              <a:gd name="connsiteY3" fmla="*/ 1501254 h 2101755"/>
              <a:gd name="connsiteX4" fmla="*/ 1910686 w 3289110"/>
              <a:gd name="connsiteY4" fmla="*/ 1460311 h 2101755"/>
              <a:gd name="connsiteX5" fmla="*/ 1828800 w 3289110"/>
              <a:gd name="connsiteY5" fmla="*/ 1446663 h 2101755"/>
              <a:gd name="connsiteX6" fmla="*/ 1624083 w 3289110"/>
              <a:gd name="connsiteY6" fmla="*/ 1405720 h 2101755"/>
              <a:gd name="connsiteX7" fmla="*/ 1624083 w 3289110"/>
              <a:gd name="connsiteY7" fmla="*/ 1228299 h 2101755"/>
              <a:gd name="connsiteX8" fmla="*/ 1665027 w 3289110"/>
              <a:gd name="connsiteY8" fmla="*/ 1187355 h 2101755"/>
              <a:gd name="connsiteX9" fmla="*/ 1678674 w 3289110"/>
              <a:gd name="connsiteY9" fmla="*/ 1119117 h 2101755"/>
              <a:gd name="connsiteX10" fmla="*/ 1692322 w 3289110"/>
              <a:gd name="connsiteY10" fmla="*/ 1064526 h 2101755"/>
              <a:gd name="connsiteX11" fmla="*/ 1665027 w 3289110"/>
              <a:gd name="connsiteY11" fmla="*/ 900752 h 2101755"/>
              <a:gd name="connsiteX12" fmla="*/ 1610436 w 3289110"/>
              <a:gd name="connsiteY12" fmla="*/ 887105 h 2101755"/>
              <a:gd name="connsiteX13" fmla="*/ 1542197 w 3289110"/>
              <a:gd name="connsiteY13" fmla="*/ 873457 h 2101755"/>
              <a:gd name="connsiteX14" fmla="*/ 1405719 w 3289110"/>
              <a:gd name="connsiteY14" fmla="*/ 832514 h 2101755"/>
              <a:gd name="connsiteX15" fmla="*/ 1119116 w 3289110"/>
              <a:gd name="connsiteY15" fmla="*/ 859809 h 2101755"/>
              <a:gd name="connsiteX16" fmla="*/ 1064525 w 3289110"/>
              <a:gd name="connsiteY16" fmla="*/ 941696 h 2101755"/>
              <a:gd name="connsiteX17" fmla="*/ 1064525 w 3289110"/>
              <a:gd name="connsiteY17" fmla="*/ 1378424 h 2101755"/>
              <a:gd name="connsiteX18" fmla="*/ 1146412 w 3289110"/>
              <a:gd name="connsiteY18" fmla="*/ 1569493 h 2101755"/>
              <a:gd name="connsiteX19" fmla="*/ 1187355 w 3289110"/>
              <a:gd name="connsiteY19" fmla="*/ 1624084 h 2101755"/>
              <a:gd name="connsiteX20" fmla="*/ 1214650 w 3289110"/>
              <a:gd name="connsiteY20" fmla="*/ 1692323 h 2101755"/>
              <a:gd name="connsiteX21" fmla="*/ 1255594 w 3289110"/>
              <a:gd name="connsiteY21" fmla="*/ 1746914 h 2101755"/>
              <a:gd name="connsiteX22" fmla="*/ 1296537 w 3289110"/>
              <a:gd name="connsiteY22" fmla="*/ 1815152 h 2101755"/>
              <a:gd name="connsiteX23" fmla="*/ 1269241 w 3289110"/>
              <a:gd name="connsiteY23" fmla="*/ 2019869 h 2101755"/>
              <a:gd name="connsiteX24" fmla="*/ 1228298 w 3289110"/>
              <a:gd name="connsiteY24" fmla="*/ 2033517 h 2101755"/>
              <a:gd name="connsiteX25" fmla="*/ 1187355 w 3289110"/>
              <a:gd name="connsiteY25" fmla="*/ 2060812 h 2101755"/>
              <a:gd name="connsiteX26" fmla="*/ 655092 w 3289110"/>
              <a:gd name="connsiteY26" fmla="*/ 2047164 h 2101755"/>
              <a:gd name="connsiteX27" fmla="*/ 573206 w 3289110"/>
              <a:gd name="connsiteY27" fmla="*/ 2033517 h 2101755"/>
              <a:gd name="connsiteX28" fmla="*/ 504967 w 3289110"/>
              <a:gd name="connsiteY28" fmla="*/ 2006221 h 2101755"/>
              <a:gd name="connsiteX29" fmla="*/ 423080 w 3289110"/>
              <a:gd name="connsiteY29" fmla="*/ 1978926 h 2101755"/>
              <a:gd name="connsiteX30" fmla="*/ 382137 w 3289110"/>
              <a:gd name="connsiteY30" fmla="*/ 1951630 h 2101755"/>
              <a:gd name="connsiteX31" fmla="*/ 300250 w 3289110"/>
              <a:gd name="connsiteY31" fmla="*/ 1856096 h 2101755"/>
              <a:gd name="connsiteX32" fmla="*/ 327546 w 3289110"/>
              <a:gd name="connsiteY32" fmla="*/ 1337481 h 2101755"/>
              <a:gd name="connsiteX33" fmla="*/ 382137 w 3289110"/>
              <a:gd name="connsiteY33" fmla="*/ 1282890 h 2101755"/>
              <a:gd name="connsiteX34" fmla="*/ 464024 w 3289110"/>
              <a:gd name="connsiteY34" fmla="*/ 1214651 h 2101755"/>
              <a:gd name="connsiteX35" fmla="*/ 504967 w 3289110"/>
              <a:gd name="connsiteY35" fmla="*/ 1201003 h 2101755"/>
              <a:gd name="connsiteX36" fmla="*/ 545910 w 3289110"/>
              <a:gd name="connsiteY36" fmla="*/ 1160060 h 2101755"/>
              <a:gd name="connsiteX37" fmla="*/ 586853 w 3289110"/>
              <a:gd name="connsiteY37" fmla="*/ 1146412 h 2101755"/>
              <a:gd name="connsiteX38" fmla="*/ 259307 w 3289110"/>
              <a:gd name="connsiteY38" fmla="*/ 1173708 h 2101755"/>
              <a:gd name="connsiteX39" fmla="*/ 232012 w 3289110"/>
              <a:gd name="connsiteY39" fmla="*/ 1228299 h 2101755"/>
              <a:gd name="connsiteX40" fmla="*/ 150125 w 3289110"/>
              <a:gd name="connsiteY40" fmla="*/ 1378424 h 2101755"/>
              <a:gd name="connsiteX41" fmla="*/ 122830 w 3289110"/>
              <a:gd name="connsiteY41" fmla="*/ 1555845 h 2101755"/>
              <a:gd name="connsiteX42" fmla="*/ 81886 w 3289110"/>
              <a:gd name="connsiteY42" fmla="*/ 1610436 h 2101755"/>
              <a:gd name="connsiteX43" fmla="*/ 95534 w 3289110"/>
              <a:gd name="connsiteY43" fmla="*/ 1801505 h 2101755"/>
              <a:gd name="connsiteX44" fmla="*/ 136477 w 3289110"/>
              <a:gd name="connsiteY44" fmla="*/ 1842448 h 2101755"/>
              <a:gd name="connsiteX45" fmla="*/ 341194 w 3289110"/>
              <a:gd name="connsiteY45" fmla="*/ 1937982 h 2101755"/>
              <a:gd name="connsiteX46" fmla="*/ 1255594 w 3289110"/>
              <a:gd name="connsiteY46" fmla="*/ 1978926 h 2101755"/>
              <a:gd name="connsiteX47" fmla="*/ 1378424 w 3289110"/>
              <a:gd name="connsiteY47" fmla="*/ 1992573 h 2101755"/>
              <a:gd name="connsiteX48" fmla="*/ 1610436 w 3289110"/>
              <a:gd name="connsiteY48" fmla="*/ 1965278 h 2101755"/>
              <a:gd name="connsiteX49" fmla="*/ 1624083 w 3289110"/>
              <a:gd name="connsiteY49" fmla="*/ 1924334 h 2101755"/>
              <a:gd name="connsiteX50" fmla="*/ 1692322 w 3289110"/>
              <a:gd name="connsiteY50" fmla="*/ 1842448 h 2101755"/>
              <a:gd name="connsiteX51" fmla="*/ 1719618 w 3289110"/>
              <a:gd name="connsiteY51" fmla="*/ 1801505 h 2101755"/>
              <a:gd name="connsiteX52" fmla="*/ 1733265 w 3289110"/>
              <a:gd name="connsiteY52" fmla="*/ 1760561 h 2101755"/>
              <a:gd name="connsiteX53" fmla="*/ 1760561 w 3289110"/>
              <a:gd name="connsiteY53" fmla="*/ 1719618 h 2101755"/>
              <a:gd name="connsiteX54" fmla="*/ 1774209 w 3289110"/>
              <a:gd name="connsiteY54" fmla="*/ 1665027 h 2101755"/>
              <a:gd name="connsiteX55" fmla="*/ 1787856 w 3289110"/>
              <a:gd name="connsiteY55" fmla="*/ 1624084 h 2101755"/>
              <a:gd name="connsiteX56" fmla="*/ 1774209 w 3289110"/>
              <a:gd name="connsiteY56" fmla="*/ 1405720 h 2101755"/>
              <a:gd name="connsiteX57" fmla="*/ 1705970 w 3289110"/>
              <a:gd name="connsiteY57" fmla="*/ 1364776 h 2101755"/>
              <a:gd name="connsiteX58" fmla="*/ 1637731 w 3289110"/>
              <a:gd name="connsiteY58" fmla="*/ 1351128 h 2101755"/>
              <a:gd name="connsiteX59" fmla="*/ 1583140 w 3289110"/>
              <a:gd name="connsiteY59" fmla="*/ 1337481 h 2101755"/>
              <a:gd name="connsiteX60" fmla="*/ 1310185 w 3289110"/>
              <a:gd name="connsiteY60" fmla="*/ 1351128 h 2101755"/>
              <a:gd name="connsiteX61" fmla="*/ 1282889 w 3289110"/>
              <a:gd name="connsiteY61" fmla="*/ 1392072 h 2101755"/>
              <a:gd name="connsiteX62" fmla="*/ 1228298 w 3289110"/>
              <a:gd name="connsiteY62" fmla="*/ 1473958 h 2101755"/>
              <a:gd name="connsiteX63" fmla="*/ 1201003 w 3289110"/>
              <a:gd name="connsiteY63" fmla="*/ 1528549 h 2101755"/>
              <a:gd name="connsiteX64" fmla="*/ 600501 w 3289110"/>
              <a:gd name="connsiteY64" fmla="*/ 1542197 h 2101755"/>
              <a:gd name="connsiteX65" fmla="*/ 545910 w 3289110"/>
              <a:gd name="connsiteY65" fmla="*/ 1501254 h 2101755"/>
              <a:gd name="connsiteX66" fmla="*/ 354841 w 3289110"/>
              <a:gd name="connsiteY66" fmla="*/ 1405720 h 2101755"/>
              <a:gd name="connsiteX67" fmla="*/ 232012 w 3289110"/>
              <a:gd name="connsiteY67" fmla="*/ 1310185 h 2101755"/>
              <a:gd name="connsiteX68" fmla="*/ 109182 w 3289110"/>
              <a:gd name="connsiteY68" fmla="*/ 1201003 h 2101755"/>
              <a:gd name="connsiteX69" fmla="*/ 68238 w 3289110"/>
              <a:gd name="connsiteY69" fmla="*/ 1132764 h 2101755"/>
              <a:gd name="connsiteX70" fmla="*/ 0 w 3289110"/>
              <a:gd name="connsiteY70" fmla="*/ 1050878 h 2101755"/>
              <a:gd name="connsiteX71" fmla="*/ 95534 w 3289110"/>
              <a:gd name="connsiteY71" fmla="*/ 1023582 h 2101755"/>
              <a:gd name="connsiteX72" fmla="*/ 341194 w 3289110"/>
              <a:gd name="connsiteY72" fmla="*/ 1091821 h 2101755"/>
              <a:gd name="connsiteX73" fmla="*/ 464024 w 3289110"/>
              <a:gd name="connsiteY73" fmla="*/ 1105469 h 2101755"/>
              <a:gd name="connsiteX74" fmla="*/ 614149 w 3289110"/>
              <a:gd name="connsiteY74" fmla="*/ 1132764 h 2101755"/>
              <a:gd name="connsiteX75" fmla="*/ 928047 w 3289110"/>
              <a:gd name="connsiteY75" fmla="*/ 1119117 h 2101755"/>
              <a:gd name="connsiteX76" fmla="*/ 846161 w 3289110"/>
              <a:gd name="connsiteY76" fmla="*/ 682388 h 2101755"/>
              <a:gd name="connsiteX77" fmla="*/ 805218 w 3289110"/>
              <a:gd name="connsiteY77" fmla="*/ 627797 h 2101755"/>
              <a:gd name="connsiteX78" fmla="*/ 777922 w 3289110"/>
              <a:gd name="connsiteY78" fmla="*/ 532263 h 2101755"/>
              <a:gd name="connsiteX79" fmla="*/ 764274 w 3289110"/>
              <a:gd name="connsiteY79" fmla="*/ 450376 h 2101755"/>
              <a:gd name="connsiteX80" fmla="*/ 736979 w 3289110"/>
              <a:gd name="connsiteY80" fmla="*/ 395785 h 2101755"/>
              <a:gd name="connsiteX81" fmla="*/ 723331 w 3289110"/>
              <a:gd name="connsiteY81" fmla="*/ 300251 h 2101755"/>
              <a:gd name="connsiteX82" fmla="*/ 696036 w 3289110"/>
              <a:gd name="connsiteY82" fmla="*/ 204717 h 2101755"/>
              <a:gd name="connsiteX83" fmla="*/ 723331 w 3289110"/>
              <a:gd name="connsiteY83" fmla="*/ 0 h 2101755"/>
              <a:gd name="connsiteX84" fmla="*/ 859809 w 3289110"/>
              <a:gd name="connsiteY84" fmla="*/ 13648 h 2101755"/>
              <a:gd name="connsiteX85" fmla="*/ 914400 w 3289110"/>
              <a:gd name="connsiteY85" fmla="*/ 54591 h 2101755"/>
              <a:gd name="connsiteX86" fmla="*/ 955343 w 3289110"/>
              <a:gd name="connsiteY86" fmla="*/ 68239 h 2101755"/>
              <a:gd name="connsiteX87" fmla="*/ 1064525 w 3289110"/>
              <a:gd name="connsiteY87" fmla="*/ 150126 h 2101755"/>
              <a:gd name="connsiteX88" fmla="*/ 1078173 w 3289110"/>
              <a:gd name="connsiteY88" fmla="*/ 191069 h 2101755"/>
              <a:gd name="connsiteX89" fmla="*/ 1160059 w 3289110"/>
              <a:gd name="connsiteY89" fmla="*/ 245660 h 2101755"/>
              <a:gd name="connsiteX90" fmla="*/ 1201003 w 3289110"/>
              <a:gd name="connsiteY90" fmla="*/ 341194 h 2101755"/>
              <a:gd name="connsiteX91" fmla="*/ 1269241 w 3289110"/>
              <a:gd name="connsiteY91" fmla="*/ 436728 h 2101755"/>
              <a:gd name="connsiteX92" fmla="*/ 1282889 w 3289110"/>
              <a:gd name="connsiteY92" fmla="*/ 477672 h 2101755"/>
              <a:gd name="connsiteX93" fmla="*/ 1228298 w 3289110"/>
              <a:gd name="connsiteY93" fmla="*/ 504967 h 2101755"/>
              <a:gd name="connsiteX94" fmla="*/ 1187355 w 3289110"/>
              <a:gd name="connsiteY94" fmla="*/ 518615 h 2101755"/>
              <a:gd name="connsiteX95" fmla="*/ 1119116 w 3289110"/>
              <a:gd name="connsiteY95" fmla="*/ 545911 h 2101755"/>
              <a:gd name="connsiteX96" fmla="*/ 1091821 w 3289110"/>
              <a:gd name="connsiteY96" fmla="*/ 586854 h 2101755"/>
              <a:gd name="connsiteX97" fmla="*/ 1050877 w 3289110"/>
              <a:gd name="connsiteY97" fmla="*/ 600502 h 2101755"/>
              <a:gd name="connsiteX98" fmla="*/ 982638 w 3289110"/>
              <a:gd name="connsiteY98" fmla="*/ 627797 h 2101755"/>
              <a:gd name="connsiteX99" fmla="*/ 914400 w 3289110"/>
              <a:gd name="connsiteY99" fmla="*/ 682388 h 2101755"/>
              <a:gd name="connsiteX100" fmla="*/ 873456 w 3289110"/>
              <a:gd name="connsiteY100" fmla="*/ 723331 h 2101755"/>
              <a:gd name="connsiteX101" fmla="*/ 818865 w 3289110"/>
              <a:gd name="connsiteY101" fmla="*/ 764275 h 2101755"/>
              <a:gd name="connsiteX102" fmla="*/ 777922 w 3289110"/>
              <a:gd name="connsiteY102" fmla="*/ 805218 h 2101755"/>
              <a:gd name="connsiteX103" fmla="*/ 573206 w 3289110"/>
              <a:gd name="connsiteY103" fmla="*/ 873457 h 2101755"/>
              <a:gd name="connsiteX104" fmla="*/ 436728 w 3289110"/>
              <a:gd name="connsiteY104" fmla="*/ 928048 h 2101755"/>
              <a:gd name="connsiteX105" fmla="*/ 368489 w 3289110"/>
              <a:gd name="connsiteY105" fmla="*/ 968991 h 2101755"/>
              <a:gd name="connsiteX106" fmla="*/ 300250 w 3289110"/>
              <a:gd name="connsiteY106" fmla="*/ 982639 h 2101755"/>
              <a:gd name="connsiteX107" fmla="*/ 177421 w 3289110"/>
              <a:gd name="connsiteY107" fmla="*/ 1009934 h 2101755"/>
              <a:gd name="connsiteX108" fmla="*/ 232012 w 3289110"/>
              <a:gd name="connsiteY108" fmla="*/ 1241946 h 2101755"/>
              <a:gd name="connsiteX109" fmla="*/ 368489 w 3289110"/>
              <a:gd name="connsiteY109" fmla="*/ 1323833 h 2101755"/>
              <a:gd name="connsiteX110" fmla="*/ 532262 w 3289110"/>
              <a:gd name="connsiteY110" fmla="*/ 1433015 h 2101755"/>
              <a:gd name="connsiteX111" fmla="*/ 1064525 w 3289110"/>
              <a:gd name="connsiteY111" fmla="*/ 1719618 h 2101755"/>
              <a:gd name="connsiteX112" fmla="*/ 1282889 w 3289110"/>
              <a:gd name="connsiteY112" fmla="*/ 1815152 h 2101755"/>
              <a:gd name="connsiteX113" fmla="*/ 1514901 w 3289110"/>
              <a:gd name="connsiteY113" fmla="*/ 1787857 h 2101755"/>
              <a:gd name="connsiteX114" fmla="*/ 1924334 w 3289110"/>
              <a:gd name="connsiteY114" fmla="*/ 1719618 h 2101755"/>
              <a:gd name="connsiteX115" fmla="*/ 2074459 w 3289110"/>
              <a:gd name="connsiteY115" fmla="*/ 1705970 h 2101755"/>
              <a:gd name="connsiteX116" fmla="*/ 2292824 w 3289110"/>
              <a:gd name="connsiteY116" fmla="*/ 1746914 h 2101755"/>
              <a:gd name="connsiteX117" fmla="*/ 2374710 w 3289110"/>
              <a:gd name="connsiteY117" fmla="*/ 1828800 h 2101755"/>
              <a:gd name="connsiteX118" fmla="*/ 2442949 w 3289110"/>
              <a:gd name="connsiteY118" fmla="*/ 1869743 h 2101755"/>
              <a:gd name="connsiteX119" fmla="*/ 2483892 w 3289110"/>
              <a:gd name="connsiteY119" fmla="*/ 1910687 h 2101755"/>
              <a:gd name="connsiteX120" fmla="*/ 2524836 w 3289110"/>
              <a:gd name="connsiteY120" fmla="*/ 1965278 h 2101755"/>
              <a:gd name="connsiteX121" fmla="*/ 2606722 w 3289110"/>
              <a:gd name="connsiteY121" fmla="*/ 2006221 h 2101755"/>
              <a:gd name="connsiteX122" fmla="*/ 2715904 w 3289110"/>
              <a:gd name="connsiteY122" fmla="*/ 2074460 h 2101755"/>
              <a:gd name="connsiteX123" fmla="*/ 2797791 w 3289110"/>
              <a:gd name="connsiteY123" fmla="*/ 2101755 h 2101755"/>
              <a:gd name="connsiteX124" fmla="*/ 2879677 w 3289110"/>
              <a:gd name="connsiteY124" fmla="*/ 2088108 h 2101755"/>
              <a:gd name="connsiteX125" fmla="*/ 2947916 w 3289110"/>
              <a:gd name="connsiteY125" fmla="*/ 2006221 h 2101755"/>
              <a:gd name="connsiteX126" fmla="*/ 2988859 w 3289110"/>
              <a:gd name="connsiteY126" fmla="*/ 1992573 h 2101755"/>
              <a:gd name="connsiteX127" fmla="*/ 3070746 w 3289110"/>
              <a:gd name="connsiteY127" fmla="*/ 1897039 h 2101755"/>
              <a:gd name="connsiteX128" fmla="*/ 3111689 w 3289110"/>
              <a:gd name="connsiteY128" fmla="*/ 1856096 h 2101755"/>
              <a:gd name="connsiteX129" fmla="*/ 3138985 w 3289110"/>
              <a:gd name="connsiteY129" fmla="*/ 1815152 h 2101755"/>
              <a:gd name="connsiteX130" fmla="*/ 3193576 w 3289110"/>
              <a:gd name="connsiteY130" fmla="*/ 1787857 h 2101755"/>
              <a:gd name="connsiteX131" fmla="*/ 3248167 w 3289110"/>
              <a:gd name="connsiteY131" fmla="*/ 1815152 h 2101755"/>
              <a:gd name="connsiteX132" fmla="*/ 3289110 w 3289110"/>
              <a:gd name="connsiteY132" fmla="*/ 1828800 h 210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3289110" h="2101755">
                <a:moveTo>
                  <a:pt x="2838734" y="1569493"/>
                </a:moveTo>
                <a:lnTo>
                  <a:pt x="2183641" y="1542197"/>
                </a:lnTo>
                <a:cubicBezTo>
                  <a:pt x="2151521" y="1540445"/>
                  <a:pt x="2119142" y="1537013"/>
                  <a:pt x="2088107" y="1528549"/>
                </a:cubicBezTo>
                <a:cubicBezTo>
                  <a:pt x="2068479" y="1523196"/>
                  <a:pt x="2052505" y="1508557"/>
                  <a:pt x="2033516" y="1501254"/>
                </a:cubicBezTo>
                <a:cubicBezTo>
                  <a:pt x="1993235" y="1485761"/>
                  <a:pt x="1952387" y="1471431"/>
                  <a:pt x="1910686" y="1460311"/>
                </a:cubicBezTo>
                <a:cubicBezTo>
                  <a:pt x="1883948" y="1453181"/>
                  <a:pt x="1855934" y="1452090"/>
                  <a:pt x="1828800" y="1446663"/>
                </a:cubicBezTo>
                <a:cubicBezTo>
                  <a:pt x="1579105" y="1396723"/>
                  <a:pt x="1813221" y="1437241"/>
                  <a:pt x="1624083" y="1405720"/>
                </a:cubicBezTo>
                <a:cubicBezTo>
                  <a:pt x="1610323" y="1336917"/>
                  <a:pt x="1596365" y="1304524"/>
                  <a:pt x="1624083" y="1228299"/>
                </a:cubicBezTo>
                <a:cubicBezTo>
                  <a:pt x="1630679" y="1210160"/>
                  <a:pt x="1651379" y="1201003"/>
                  <a:pt x="1665027" y="1187355"/>
                </a:cubicBezTo>
                <a:cubicBezTo>
                  <a:pt x="1669576" y="1164609"/>
                  <a:pt x="1673642" y="1141761"/>
                  <a:pt x="1678674" y="1119117"/>
                </a:cubicBezTo>
                <a:cubicBezTo>
                  <a:pt x="1682743" y="1100807"/>
                  <a:pt x="1693492" y="1083247"/>
                  <a:pt x="1692322" y="1064526"/>
                </a:cubicBezTo>
                <a:cubicBezTo>
                  <a:pt x="1688870" y="1009289"/>
                  <a:pt x="1688219" y="951002"/>
                  <a:pt x="1665027" y="900752"/>
                </a:cubicBezTo>
                <a:cubicBezTo>
                  <a:pt x="1657167" y="883721"/>
                  <a:pt x="1628746" y="891174"/>
                  <a:pt x="1610436" y="887105"/>
                </a:cubicBezTo>
                <a:cubicBezTo>
                  <a:pt x="1587792" y="882073"/>
                  <a:pt x="1564415" y="880123"/>
                  <a:pt x="1542197" y="873457"/>
                </a:cubicBezTo>
                <a:cubicBezTo>
                  <a:pt x="1362657" y="819594"/>
                  <a:pt x="1582974" y="867963"/>
                  <a:pt x="1405719" y="832514"/>
                </a:cubicBezTo>
                <a:cubicBezTo>
                  <a:pt x="1310185" y="841612"/>
                  <a:pt x="1210517" y="830561"/>
                  <a:pt x="1119116" y="859809"/>
                </a:cubicBezTo>
                <a:cubicBezTo>
                  <a:pt x="1087871" y="869807"/>
                  <a:pt x="1064525" y="941696"/>
                  <a:pt x="1064525" y="941696"/>
                </a:cubicBezTo>
                <a:cubicBezTo>
                  <a:pt x="1039272" y="1118460"/>
                  <a:pt x="1033694" y="1116364"/>
                  <a:pt x="1064525" y="1378424"/>
                </a:cubicBezTo>
                <a:cubicBezTo>
                  <a:pt x="1072650" y="1447489"/>
                  <a:pt x="1108590" y="1512760"/>
                  <a:pt x="1146412" y="1569493"/>
                </a:cubicBezTo>
                <a:cubicBezTo>
                  <a:pt x="1159029" y="1588419"/>
                  <a:pt x="1176309" y="1604200"/>
                  <a:pt x="1187355" y="1624084"/>
                </a:cubicBezTo>
                <a:cubicBezTo>
                  <a:pt x="1199252" y="1645500"/>
                  <a:pt x="1202752" y="1670907"/>
                  <a:pt x="1214650" y="1692323"/>
                </a:cubicBezTo>
                <a:cubicBezTo>
                  <a:pt x="1225697" y="1712207"/>
                  <a:pt x="1242976" y="1727988"/>
                  <a:pt x="1255594" y="1746914"/>
                </a:cubicBezTo>
                <a:cubicBezTo>
                  <a:pt x="1270308" y="1768985"/>
                  <a:pt x="1282889" y="1792406"/>
                  <a:pt x="1296537" y="1815152"/>
                </a:cubicBezTo>
                <a:cubicBezTo>
                  <a:pt x="1318157" y="1901630"/>
                  <a:pt x="1327864" y="1902622"/>
                  <a:pt x="1269241" y="2019869"/>
                </a:cubicBezTo>
                <a:cubicBezTo>
                  <a:pt x="1262807" y="2032736"/>
                  <a:pt x="1241165" y="2027083"/>
                  <a:pt x="1228298" y="2033517"/>
                </a:cubicBezTo>
                <a:cubicBezTo>
                  <a:pt x="1213627" y="2040852"/>
                  <a:pt x="1201003" y="2051714"/>
                  <a:pt x="1187355" y="2060812"/>
                </a:cubicBezTo>
                <a:lnTo>
                  <a:pt x="655092" y="2047164"/>
                </a:lnTo>
                <a:cubicBezTo>
                  <a:pt x="627447" y="2045935"/>
                  <a:pt x="599903" y="2040798"/>
                  <a:pt x="573206" y="2033517"/>
                </a:cubicBezTo>
                <a:cubicBezTo>
                  <a:pt x="549571" y="2027071"/>
                  <a:pt x="527991" y="2014593"/>
                  <a:pt x="504967" y="2006221"/>
                </a:cubicBezTo>
                <a:cubicBezTo>
                  <a:pt x="477927" y="1996388"/>
                  <a:pt x="450376" y="1988024"/>
                  <a:pt x="423080" y="1978926"/>
                </a:cubicBezTo>
                <a:cubicBezTo>
                  <a:pt x="409432" y="1969827"/>
                  <a:pt x="394738" y="1962131"/>
                  <a:pt x="382137" y="1951630"/>
                </a:cubicBezTo>
                <a:cubicBezTo>
                  <a:pt x="344119" y="1919948"/>
                  <a:pt x="330372" y="1896257"/>
                  <a:pt x="300250" y="1856096"/>
                </a:cubicBezTo>
                <a:cubicBezTo>
                  <a:pt x="309349" y="1683224"/>
                  <a:pt x="314913" y="1510130"/>
                  <a:pt x="327546" y="1337481"/>
                </a:cubicBezTo>
                <a:cubicBezTo>
                  <a:pt x="331186" y="1287742"/>
                  <a:pt x="342103" y="1296234"/>
                  <a:pt x="382137" y="1282890"/>
                </a:cubicBezTo>
                <a:cubicBezTo>
                  <a:pt x="412324" y="1252703"/>
                  <a:pt x="426018" y="1233654"/>
                  <a:pt x="464024" y="1214651"/>
                </a:cubicBezTo>
                <a:cubicBezTo>
                  <a:pt x="476891" y="1208217"/>
                  <a:pt x="491319" y="1205552"/>
                  <a:pt x="504967" y="1201003"/>
                </a:cubicBezTo>
                <a:cubicBezTo>
                  <a:pt x="518615" y="1187355"/>
                  <a:pt x="529851" y="1170766"/>
                  <a:pt x="545910" y="1160060"/>
                </a:cubicBezTo>
                <a:cubicBezTo>
                  <a:pt x="557880" y="1152080"/>
                  <a:pt x="601223" y="1145728"/>
                  <a:pt x="586853" y="1146412"/>
                </a:cubicBezTo>
                <a:cubicBezTo>
                  <a:pt x="477417" y="1151623"/>
                  <a:pt x="368489" y="1164609"/>
                  <a:pt x="259307" y="1173708"/>
                </a:cubicBezTo>
                <a:cubicBezTo>
                  <a:pt x="250209" y="1191905"/>
                  <a:pt x="242263" y="1210726"/>
                  <a:pt x="232012" y="1228299"/>
                </a:cubicBezTo>
                <a:cubicBezTo>
                  <a:pt x="149404" y="1369913"/>
                  <a:pt x="179606" y="1289984"/>
                  <a:pt x="150125" y="1378424"/>
                </a:cubicBezTo>
                <a:cubicBezTo>
                  <a:pt x="148580" y="1393870"/>
                  <a:pt x="146675" y="1514116"/>
                  <a:pt x="122830" y="1555845"/>
                </a:cubicBezTo>
                <a:cubicBezTo>
                  <a:pt x="111545" y="1575594"/>
                  <a:pt x="95534" y="1592239"/>
                  <a:pt x="81886" y="1610436"/>
                </a:cubicBezTo>
                <a:cubicBezTo>
                  <a:pt x="86435" y="1674126"/>
                  <a:pt x="80909" y="1739350"/>
                  <a:pt x="95534" y="1801505"/>
                </a:cubicBezTo>
                <a:cubicBezTo>
                  <a:pt x="99955" y="1820293"/>
                  <a:pt x="121406" y="1830391"/>
                  <a:pt x="136477" y="1842448"/>
                </a:cubicBezTo>
                <a:cubicBezTo>
                  <a:pt x="207931" y="1899611"/>
                  <a:pt x="246393" y="1932715"/>
                  <a:pt x="341194" y="1937982"/>
                </a:cubicBezTo>
                <a:cubicBezTo>
                  <a:pt x="973396" y="1973105"/>
                  <a:pt x="668573" y="1959990"/>
                  <a:pt x="1255594" y="1978926"/>
                </a:cubicBezTo>
                <a:cubicBezTo>
                  <a:pt x="1296537" y="1983475"/>
                  <a:pt x="1337229" y="1992573"/>
                  <a:pt x="1378424" y="1992573"/>
                </a:cubicBezTo>
                <a:cubicBezTo>
                  <a:pt x="1487448" y="1992573"/>
                  <a:pt x="1521453" y="1983075"/>
                  <a:pt x="1610436" y="1965278"/>
                </a:cubicBezTo>
                <a:cubicBezTo>
                  <a:pt x="1614985" y="1951630"/>
                  <a:pt x="1617649" y="1937201"/>
                  <a:pt x="1624083" y="1924334"/>
                </a:cubicBezTo>
                <a:cubicBezTo>
                  <a:pt x="1649494" y="1873512"/>
                  <a:pt x="1654597" y="1887718"/>
                  <a:pt x="1692322" y="1842448"/>
                </a:cubicBezTo>
                <a:cubicBezTo>
                  <a:pt x="1702823" y="1829847"/>
                  <a:pt x="1710519" y="1815153"/>
                  <a:pt x="1719618" y="1801505"/>
                </a:cubicBezTo>
                <a:cubicBezTo>
                  <a:pt x="1724167" y="1787857"/>
                  <a:pt x="1726831" y="1773428"/>
                  <a:pt x="1733265" y="1760561"/>
                </a:cubicBezTo>
                <a:cubicBezTo>
                  <a:pt x="1740600" y="1745890"/>
                  <a:pt x="1754100" y="1734694"/>
                  <a:pt x="1760561" y="1719618"/>
                </a:cubicBezTo>
                <a:cubicBezTo>
                  <a:pt x="1767950" y="1702378"/>
                  <a:pt x="1769056" y="1683062"/>
                  <a:pt x="1774209" y="1665027"/>
                </a:cubicBezTo>
                <a:cubicBezTo>
                  <a:pt x="1778161" y="1651195"/>
                  <a:pt x="1783307" y="1637732"/>
                  <a:pt x="1787856" y="1624084"/>
                </a:cubicBezTo>
                <a:cubicBezTo>
                  <a:pt x="1783307" y="1551296"/>
                  <a:pt x="1796170" y="1475265"/>
                  <a:pt x="1774209" y="1405720"/>
                </a:cubicBezTo>
                <a:cubicBezTo>
                  <a:pt x="1766221" y="1380425"/>
                  <a:pt x="1730599" y="1374628"/>
                  <a:pt x="1705970" y="1364776"/>
                </a:cubicBezTo>
                <a:cubicBezTo>
                  <a:pt x="1684432" y="1356161"/>
                  <a:pt x="1660375" y="1356160"/>
                  <a:pt x="1637731" y="1351128"/>
                </a:cubicBezTo>
                <a:cubicBezTo>
                  <a:pt x="1619421" y="1347059"/>
                  <a:pt x="1601337" y="1342030"/>
                  <a:pt x="1583140" y="1337481"/>
                </a:cubicBezTo>
                <a:cubicBezTo>
                  <a:pt x="1492155" y="1342030"/>
                  <a:pt x="1399814" y="1334832"/>
                  <a:pt x="1310185" y="1351128"/>
                </a:cubicBezTo>
                <a:cubicBezTo>
                  <a:pt x="1294047" y="1354062"/>
                  <a:pt x="1290225" y="1377401"/>
                  <a:pt x="1282889" y="1392072"/>
                </a:cubicBezTo>
                <a:cubicBezTo>
                  <a:pt x="1243386" y="1471076"/>
                  <a:pt x="1305912" y="1396344"/>
                  <a:pt x="1228298" y="1473958"/>
                </a:cubicBezTo>
                <a:cubicBezTo>
                  <a:pt x="1219200" y="1492155"/>
                  <a:pt x="1209017" y="1509849"/>
                  <a:pt x="1201003" y="1528549"/>
                </a:cubicBezTo>
                <a:cubicBezTo>
                  <a:pt x="1104259" y="1754289"/>
                  <a:pt x="1489890" y="1583565"/>
                  <a:pt x="600501" y="1542197"/>
                </a:cubicBezTo>
                <a:cubicBezTo>
                  <a:pt x="582304" y="1528549"/>
                  <a:pt x="565879" y="1512146"/>
                  <a:pt x="545910" y="1501254"/>
                </a:cubicBezTo>
                <a:cubicBezTo>
                  <a:pt x="407282" y="1425639"/>
                  <a:pt x="490389" y="1498910"/>
                  <a:pt x="354841" y="1405720"/>
                </a:cubicBezTo>
                <a:cubicBezTo>
                  <a:pt x="312099" y="1376334"/>
                  <a:pt x="272798" y="1342231"/>
                  <a:pt x="232012" y="1310185"/>
                </a:cubicBezTo>
                <a:cubicBezTo>
                  <a:pt x="194833" y="1280973"/>
                  <a:pt x="139177" y="1239568"/>
                  <a:pt x="109182" y="1201003"/>
                </a:cubicBezTo>
                <a:cubicBezTo>
                  <a:pt x="92896" y="1180064"/>
                  <a:pt x="84154" y="1153985"/>
                  <a:pt x="68238" y="1132764"/>
                </a:cubicBezTo>
                <a:cubicBezTo>
                  <a:pt x="-89366" y="922626"/>
                  <a:pt x="127287" y="1241811"/>
                  <a:pt x="0" y="1050878"/>
                </a:cubicBezTo>
                <a:cubicBezTo>
                  <a:pt x="31845" y="1041779"/>
                  <a:pt x="62499" y="1025942"/>
                  <a:pt x="95534" y="1023582"/>
                </a:cubicBezTo>
                <a:cubicBezTo>
                  <a:pt x="183467" y="1017301"/>
                  <a:pt x="260674" y="1071691"/>
                  <a:pt x="341194" y="1091821"/>
                </a:cubicBezTo>
                <a:cubicBezTo>
                  <a:pt x="381159" y="1101812"/>
                  <a:pt x="423284" y="1099358"/>
                  <a:pt x="464024" y="1105469"/>
                </a:cubicBezTo>
                <a:cubicBezTo>
                  <a:pt x="514323" y="1113014"/>
                  <a:pt x="564107" y="1123666"/>
                  <a:pt x="614149" y="1132764"/>
                </a:cubicBezTo>
                <a:cubicBezTo>
                  <a:pt x="718782" y="1128215"/>
                  <a:pt x="853991" y="1193173"/>
                  <a:pt x="928047" y="1119117"/>
                </a:cubicBezTo>
                <a:cubicBezTo>
                  <a:pt x="976730" y="1070434"/>
                  <a:pt x="878251" y="755736"/>
                  <a:pt x="846161" y="682388"/>
                </a:cubicBezTo>
                <a:cubicBezTo>
                  <a:pt x="837044" y="661549"/>
                  <a:pt x="818866" y="645994"/>
                  <a:pt x="805218" y="627797"/>
                </a:cubicBezTo>
                <a:cubicBezTo>
                  <a:pt x="796119" y="595952"/>
                  <a:pt x="785369" y="564534"/>
                  <a:pt x="777922" y="532263"/>
                </a:cubicBezTo>
                <a:cubicBezTo>
                  <a:pt x="771700" y="505299"/>
                  <a:pt x="772225" y="476881"/>
                  <a:pt x="764274" y="450376"/>
                </a:cubicBezTo>
                <a:cubicBezTo>
                  <a:pt x="758428" y="430889"/>
                  <a:pt x="746077" y="413982"/>
                  <a:pt x="736979" y="395785"/>
                </a:cubicBezTo>
                <a:cubicBezTo>
                  <a:pt x="732430" y="363940"/>
                  <a:pt x="730071" y="331705"/>
                  <a:pt x="723331" y="300251"/>
                </a:cubicBezTo>
                <a:cubicBezTo>
                  <a:pt x="716392" y="267867"/>
                  <a:pt x="696036" y="237836"/>
                  <a:pt x="696036" y="204717"/>
                </a:cubicBezTo>
                <a:cubicBezTo>
                  <a:pt x="696036" y="135874"/>
                  <a:pt x="714233" y="68239"/>
                  <a:pt x="723331" y="0"/>
                </a:cubicBezTo>
                <a:cubicBezTo>
                  <a:pt x="768824" y="4549"/>
                  <a:pt x="815849" y="1088"/>
                  <a:pt x="859809" y="13648"/>
                </a:cubicBezTo>
                <a:cubicBezTo>
                  <a:pt x="881680" y="19897"/>
                  <a:pt x="894651" y="43306"/>
                  <a:pt x="914400" y="54591"/>
                </a:cubicBezTo>
                <a:cubicBezTo>
                  <a:pt x="926890" y="61728"/>
                  <a:pt x="941695" y="63690"/>
                  <a:pt x="955343" y="68239"/>
                </a:cubicBezTo>
                <a:cubicBezTo>
                  <a:pt x="1028396" y="177820"/>
                  <a:pt x="914327" y="21385"/>
                  <a:pt x="1064525" y="150126"/>
                </a:cubicBezTo>
                <a:cubicBezTo>
                  <a:pt x="1075448" y="159488"/>
                  <a:pt x="1070193" y="179099"/>
                  <a:pt x="1078173" y="191069"/>
                </a:cubicBezTo>
                <a:cubicBezTo>
                  <a:pt x="1107382" y="234882"/>
                  <a:pt x="1117134" y="231351"/>
                  <a:pt x="1160059" y="245660"/>
                </a:cubicBezTo>
                <a:cubicBezTo>
                  <a:pt x="1175371" y="291595"/>
                  <a:pt x="1174019" y="293972"/>
                  <a:pt x="1201003" y="341194"/>
                </a:cubicBezTo>
                <a:cubicBezTo>
                  <a:pt x="1216969" y="369135"/>
                  <a:pt x="1251664" y="413292"/>
                  <a:pt x="1269241" y="436728"/>
                </a:cubicBezTo>
                <a:cubicBezTo>
                  <a:pt x="1273790" y="450376"/>
                  <a:pt x="1290291" y="465336"/>
                  <a:pt x="1282889" y="477672"/>
                </a:cubicBezTo>
                <a:cubicBezTo>
                  <a:pt x="1272422" y="495118"/>
                  <a:pt x="1246998" y="496953"/>
                  <a:pt x="1228298" y="504967"/>
                </a:cubicBezTo>
                <a:cubicBezTo>
                  <a:pt x="1215075" y="510634"/>
                  <a:pt x="1200825" y="513564"/>
                  <a:pt x="1187355" y="518615"/>
                </a:cubicBezTo>
                <a:cubicBezTo>
                  <a:pt x="1164416" y="527217"/>
                  <a:pt x="1141862" y="536812"/>
                  <a:pt x="1119116" y="545911"/>
                </a:cubicBezTo>
                <a:cubicBezTo>
                  <a:pt x="1110018" y="559559"/>
                  <a:pt x="1104629" y="576608"/>
                  <a:pt x="1091821" y="586854"/>
                </a:cubicBezTo>
                <a:cubicBezTo>
                  <a:pt x="1080587" y="595841"/>
                  <a:pt x="1064347" y="595451"/>
                  <a:pt x="1050877" y="600502"/>
                </a:cubicBezTo>
                <a:cubicBezTo>
                  <a:pt x="1027938" y="609104"/>
                  <a:pt x="1005384" y="618699"/>
                  <a:pt x="982638" y="627797"/>
                </a:cubicBezTo>
                <a:cubicBezTo>
                  <a:pt x="921595" y="719362"/>
                  <a:pt x="993504" y="629653"/>
                  <a:pt x="914400" y="682388"/>
                </a:cubicBezTo>
                <a:cubicBezTo>
                  <a:pt x="898341" y="693094"/>
                  <a:pt x="888110" y="710770"/>
                  <a:pt x="873456" y="723331"/>
                </a:cubicBezTo>
                <a:cubicBezTo>
                  <a:pt x="856186" y="738134"/>
                  <a:pt x="836135" y="749472"/>
                  <a:pt x="818865" y="764275"/>
                </a:cubicBezTo>
                <a:cubicBezTo>
                  <a:pt x="804211" y="776836"/>
                  <a:pt x="794916" y="796068"/>
                  <a:pt x="777922" y="805218"/>
                </a:cubicBezTo>
                <a:cubicBezTo>
                  <a:pt x="684550" y="855495"/>
                  <a:pt x="658885" y="856321"/>
                  <a:pt x="573206" y="873457"/>
                </a:cubicBezTo>
                <a:cubicBezTo>
                  <a:pt x="377297" y="991001"/>
                  <a:pt x="625229" y="852648"/>
                  <a:pt x="436728" y="928048"/>
                </a:cubicBezTo>
                <a:cubicBezTo>
                  <a:pt x="412099" y="937900"/>
                  <a:pt x="393118" y="959139"/>
                  <a:pt x="368489" y="968991"/>
                </a:cubicBezTo>
                <a:cubicBezTo>
                  <a:pt x="346951" y="977606"/>
                  <a:pt x="323073" y="978489"/>
                  <a:pt x="300250" y="982639"/>
                </a:cubicBezTo>
                <a:cubicBezTo>
                  <a:pt x="194565" y="1001855"/>
                  <a:pt x="249611" y="985872"/>
                  <a:pt x="177421" y="1009934"/>
                </a:cubicBezTo>
                <a:cubicBezTo>
                  <a:pt x="147648" y="1099253"/>
                  <a:pt x="134201" y="1111531"/>
                  <a:pt x="232012" y="1241946"/>
                </a:cubicBezTo>
                <a:cubicBezTo>
                  <a:pt x="263844" y="1284388"/>
                  <a:pt x="323730" y="1295350"/>
                  <a:pt x="368489" y="1323833"/>
                </a:cubicBezTo>
                <a:cubicBezTo>
                  <a:pt x="423842" y="1359058"/>
                  <a:pt x="476740" y="1398057"/>
                  <a:pt x="532262" y="1433015"/>
                </a:cubicBezTo>
                <a:cubicBezTo>
                  <a:pt x="709380" y="1544533"/>
                  <a:pt x="868698" y="1633944"/>
                  <a:pt x="1064525" y="1719618"/>
                </a:cubicBezTo>
                <a:lnTo>
                  <a:pt x="1282889" y="1815152"/>
                </a:lnTo>
                <a:cubicBezTo>
                  <a:pt x="1360226" y="1806054"/>
                  <a:pt x="1437859" y="1799187"/>
                  <a:pt x="1514901" y="1787857"/>
                </a:cubicBezTo>
                <a:cubicBezTo>
                  <a:pt x="1756026" y="1752398"/>
                  <a:pt x="1707248" y="1746754"/>
                  <a:pt x="1924334" y="1719618"/>
                </a:cubicBezTo>
                <a:cubicBezTo>
                  <a:pt x="1974194" y="1713385"/>
                  <a:pt x="2024417" y="1710519"/>
                  <a:pt x="2074459" y="1705970"/>
                </a:cubicBezTo>
                <a:cubicBezTo>
                  <a:pt x="2147247" y="1719618"/>
                  <a:pt x="2221617" y="1726569"/>
                  <a:pt x="2292824" y="1746914"/>
                </a:cubicBezTo>
                <a:cubicBezTo>
                  <a:pt x="2451716" y="1792312"/>
                  <a:pt x="2310199" y="1764290"/>
                  <a:pt x="2374710" y="1828800"/>
                </a:cubicBezTo>
                <a:cubicBezTo>
                  <a:pt x="2393467" y="1847557"/>
                  <a:pt x="2421728" y="1853827"/>
                  <a:pt x="2442949" y="1869743"/>
                </a:cubicBezTo>
                <a:cubicBezTo>
                  <a:pt x="2458390" y="1881324"/>
                  <a:pt x="2471331" y="1896033"/>
                  <a:pt x="2483892" y="1910687"/>
                </a:cubicBezTo>
                <a:cubicBezTo>
                  <a:pt x="2498695" y="1927957"/>
                  <a:pt x="2506881" y="1951313"/>
                  <a:pt x="2524836" y="1965278"/>
                </a:cubicBezTo>
                <a:cubicBezTo>
                  <a:pt x="2548925" y="1984014"/>
                  <a:pt x="2579427" y="1992573"/>
                  <a:pt x="2606722" y="2006221"/>
                </a:cubicBezTo>
                <a:cubicBezTo>
                  <a:pt x="2649978" y="2071103"/>
                  <a:pt x="2618458" y="2041978"/>
                  <a:pt x="2715904" y="2074460"/>
                </a:cubicBezTo>
                <a:lnTo>
                  <a:pt x="2797791" y="2101755"/>
                </a:lnTo>
                <a:cubicBezTo>
                  <a:pt x="2825086" y="2097206"/>
                  <a:pt x="2853984" y="2098385"/>
                  <a:pt x="2879677" y="2088108"/>
                </a:cubicBezTo>
                <a:cubicBezTo>
                  <a:pt x="3017057" y="2033156"/>
                  <a:pt x="2881993" y="2072144"/>
                  <a:pt x="2947916" y="2006221"/>
                </a:cubicBezTo>
                <a:cubicBezTo>
                  <a:pt x="2958088" y="1996049"/>
                  <a:pt x="2975211" y="1997122"/>
                  <a:pt x="2988859" y="1992573"/>
                </a:cubicBezTo>
                <a:cubicBezTo>
                  <a:pt x="3152879" y="1828553"/>
                  <a:pt x="2966820" y="2021749"/>
                  <a:pt x="3070746" y="1897039"/>
                </a:cubicBezTo>
                <a:cubicBezTo>
                  <a:pt x="3083102" y="1882212"/>
                  <a:pt x="3099333" y="1870923"/>
                  <a:pt x="3111689" y="1856096"/>
                </a:cubicBezTo>
                <a:cubicBezTo>
                  <a:pt x="3122190" y="1843495"/>
                  <a:pt x="3126384" y="1825653"/>
                  <a:pt x="3138985" y="1815152"/>
                </a:cubicBezTo>
                <a:cubicBezTo>
                  <a:pt x="3154614" y="1802128"/>
                  <a:pt x="3175379" y="1796955"/>
                  <a:pt x="3193576" y="1787857"/>
                </a:cubicBezTo>
                <a:cubicBezTo>
                  <a:pt x="3211773" y="1796955"/>
                  <a:pt x="3229467" y="1807138"/>
                  <a:pt x="3248167" y="1815152"/>
                </a:cubicBezTo>
                <a:cubicBezTo>
                  <a:pt x="3261390" y="1820819"/>
                  <a:pt x="3289110" y="1828800"/>
                  <a:pt x="3289110" y="182880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0320788"/>
      </p:ext>
    </p:extLst>
  </p:cSld>
  <p:clrMapOvr>
    <a:masterClrMapping/>
  </p:clrMapOvr>
  <p:transition spd="slow" advTm="9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čiakampis 3"/>
          <p:cNvSpPr/>
          <p:nvPr/>
        </p:nvSpPr>
        <p:spPr>
          <a:xfrm>
            <a:off x="467544" y="2690336"/>
            <a:ext cx="40324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800" b="1" dirty="0">
                <a:solidFill>
                  <a:srgbClr val="0070C0"/>
                </a:solidFill>
                <a:latin typeface="Comic Sans MS" pitchFamily="66" charset="0"/>
              </a:rPr>
              <a:t>Visų pirma, suplanuokite piešinį.  Apgalvokite, kaip poza lemia žmogaus svorio centrą. Prisiminkite idealias žmogaus proporcijas. Pasidarykite kelis eskizus.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76672"/>
            <a:ext cx="3184029" cy="2502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620" y="3343095"/>
            <a:ext cx="4434899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5904" y1="73913" x2="75904" y2="73913"/>
                        <a14:foregroundMark x1="70482" y1="66667" x2="70482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2088232" cy="17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299162"/>
      </p:ext>
    </p:extLst>
  </p:cSld>
  <p:clrMapOvr>
    <a:masterClrMapping/>
  </p:clrMapOvr>
  <p:transition spd="slow" advTm="9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aisva forma 3"/>
          <p:cNvSpPr/>
          <p:nvPr/>
        </p:nvSpPr>
        <p:spPr>
          <a:xfrm>
            <a:off x="1146412" y="4434870"/>
            <a:ext cx="7301552" cy="1939240"/>
          </a:xfrm>
          <a:custGeom>
            <a:avLst/>
            <a:gdLst>
              <a:gd name="connsiteX0" fmla="*/ 4285397 w 7301552"/>
              <a:gd name="connsiteY0" fmla="*/ 464676 h 1939240"/>
              <a:gd name="connsiteX1" fmla="*/ 4012442 w 7301552"/>
              <a:gd name="connsiteY1" fmla="*/ 451029 h 1939240"/>
              <a:gd name="connsiteX2" fmla="*/ 3766782 w 7301552"/>
              <a:gd name="connsiteY2" fmla="*/ 396437 h 1939240"/>
              <a:gd name="connsiteX3" fmla="*/ 3575713 w 7301552"/>
              <a:gd name="connsiteY3" fmla="*/ 410085 h 1939240"/>
              <a:gd name="connsiteX4" fmla="*/ 3452884 w 7301552"/>
              <a:gd name="connsiteY4" fmla="*/ 451029 h 1939240"/>
              <a:gd name="connsiteX5" fmla="*/ 3098042 w 7301552"/>
              <a:gd name="connsiteY5" fmla="*/ 505620 h 1939240"/>
              <a:gd name="connsiteX6" fmla="*/ 3057098 w 7301552"/>
              <a:gd name="connsiteY6" fmla="*/ 560211 h 1939240"/>
              <a:gd name="connsiteX7" fmla="*/ 3098042 w 7301552"/>
              <a:gd name="connsiteY7" fmla="*/ 573858 h 1939240"/>
              <a:gd name="connsiteX8" fmla="*/ 3166281 w 7301552"/>
              <a:gd name="connsiteY8" fmla="*/ 601154 h 1939240"/>
              <a:gd name="connsiteX9" fmla="*/ 3220872 w 7301552"/>
              <a:gd name="connsiteY9" fmla="*/ 614802 h 1939240"/>
              <a:gd name="connsiteX10" fmla="*/ 3330054 w 7301552"/>
              <a:gd name="connsiteY10" fmla="*/ 669393 h 1939240"/>
              <a:gd name="connsiteX11" fmla="*/ 3439236 w 7301552"/>
              <a:gd name="connsiteY11" fmla="*/ 805870 h 1939240"/>
              <a:gd name="connsiteX12" fmla="*/ 3452884 w 7301552"/>
              <a:gd name="connsiteY12" fmla="*/ 846814 h 1939240"/>
              <a:gd name="connsiteX13" fmla="*/ 3439236 w 7301552"/>
              <a:gd name="connsiteY13" fmla="*/ 942348 h 1939240"/>
              <a:gd name="connsiteX14" fmla="*/ 3330054 w 7301552"/>
              <a:gd name="connsiteY14" fmla="*/ 983291 h 1939240"/>
              <a:gd name="connsiteX15" fmla="*/ 2647666 w 7301552"/>
              <a:gd name="connsiteY15" fmla="*/ 955996 h 1939240"/>
              <a:gd name="connsiteX16" fmla="*/ 2511188 w 7301552"/>
              <a:gd name="connsiteY16" fmla="*/ 901405 h 1939240"/>
              <a:gd name="connsiteX17" fmla="*/ 2320119 w 7301552"/>
              <a:gd name="connsiteY17" fmla="*/ 846814 h 1939240"/>
              <a:gd name="connsiteX18" fmla="*/ 2265528 w 7301552"/>
              <a:gd name="connsiteY18" fmla="*/ 819518 h 1939240"/>
              <a:gd name="connsiteX19" fmla="*/ 2169994 w 7301552"/>
              <a:gd name="connsiteY19" fmla="*/ 805870 h 1939240"/>
              <a:gd name="connsiteX20" fmla="*/ 2101755 w 7301552"/>
              <a:gd name="connsiteY20" fmla="*/ 778575 h 1939240"/>
              <a:gd name="connsiteX21" fmla="*/ 2060812 w 7301552"/>
              <a:gd name="connsiteY21" fmla="*/ 751279 h 1939240"/>
              <a:gd name="connsiteX22" fmla="*/ 1856095 w 7301552"/>
              <a:gd name="connsiteY22" fmla="*/ 778575 h 1939240"/>
              <a:gd name="connsiteX23" fmla="*/ 1774209 w 7301552"/>
              <a:gd name="connsiteY23" fmla="*/ 805870 h 1939240"/>
              <a:gd name="connsiteX24" fmla="*/ 1733266 w 7301552"/>
              <a:gd name="connsiteY24" fmla="*/ 819518 h 1939240"/>
              <a:gd name="connsiteX25" fmla="*/ 1392072 w 7301552"/>
              <a:gd name="connsiteY25" fmla="*/ 805870 h 1939240"/>
              <a:gd name="connsiteX26" fmla="*/ 1364776 w 7301552"/>
              <a:gd name="connsiteY26" fmla="*/ 764927 h 1939240"/>
              <a:gd name="connsiteX27" fmla="*/ 1310185 w 7301552"/>
              <a:gd name="connsiteY27" fmla="*/ 737631 h 1939240"/>
              <a:gd name="connsiteX28" fmla="*/ 1241946 w 7301552"/>
              <a:gd name="connsiteY28" fmla="*/ 696688 h 1939240"/>
              <a:gd name="connsiteX29" fmla="*/ 1201003 w 7301552"/>
              <a:gd name="connsiteY29" fmla="*/ 642097 h 1939240"/>
              <a:gd name="connsiteX30" fmla="*/ 1146412 w 7301552"/>
              <a:gd name="connsiteY30" fmla="*/ 546563 h 1939240"/>
              <a:gd name="connsiteX31" fmla="*/ 1105469 w 7301552"/>
              <a:gd name="connsiteY31" fmla="*/ 505620 h 1939240"/>
              <a:gd name="connsiteX32" fmla="*/ 1091821 w 7301552"/>
              <a:gd name="connsiteY32" fmla="*/ 423733 h 1939240"/>
              <a:gd name="connsiteX33" fmla="*/ 1037230 w 7301552"/>
              <a:gd name="connsiteY33" fmla="*/ 396437 h 1939240"/>
              <a:gd name="connsiteX34" fmla="*/ 955343 w 7301552"/>
              <a:gd name="connsiteY34" fmla="*/ 328199 h 1939240"/>
              <a:gd name="connsiteX35" fmla="*/ 859809 w 7301552"/>
              <a:gd name="connsiteY35" fmla="*/ 314551 h 1939240"/>
              <a:gd name="connsiteX36" fmla="*/ 818866 w 7301552"/>
              <a:gd name="connsiteY36" fmla="*/ 273608 h 1939240"/>
              <a:gd name="connsiteX37" fmla="*/ 272955 w 7301552"/>
              <a:gd name="connsiteY37" fmla="*/ 273608 h 1939240"/>
              <a:gd name="connsiteX38" fmla="*/ 232012 w 7301552"/>
              <a:gd name="connsiteY38" fmla="*/ 328199 h 1939240"/>
              <a:gd name="connsiteX39" fmla="*/ 272955 w 7301552"/>
              <a:gd name="connsiteY39" fmla="*/ 478324 h 1939240"/>
              <a:gd name="connsiteX40" fmla="*/ 341194 w 7301552"/>
              <a:gd name="connsiteY40" fmla="*/ 491972 h 1939240"/>
              <a:gd name="connsiteX41" fmla="*/ 491319 w 7301552"/>
              <a:gd name="connsiteY41" fmla="*/ 532915 h 1939240"/>
              <a:gd name="connsiteX42" fmla="*/ 600501 w 7301552"/>
              <a:gd name="connsiteY42" fmla="*/ 601154 h 1939240"/>
              <a:gd name="connsiteX43" fmla="*/ 95534 w 7301552"/>
              <a:gd name="connsiteY43" fmla="*/ 669393 h 1939240"/>
              <a:gd name="connsiteX44" fmla="*/ 81887 w 7301552"/>
              <a:gd name="connsiteY44" fmla="*/ 723984 h 1939240"/>
              <a:gd name="connsiteX45" fmla="*/ 177421 w 7301552"/>
              <a:gd name="connsiteY45" fmla="*/ 860461 h 1939240"/>
              <a:gd name="connsiteX46" fmla="*/ 259307 w 7301552"/>
              <a:gd name="connsiteY46" fmla="*/ 887757 h 1939240"/>
              <a:gd name="connsiteX47" fmla="*/ 300251 w 7301552"/>
              <a:gd name="connsiteY47" fmla="*/ 901405 h 1939240"/>
              <a:gd name="connsiteX48" fmla="*/ 218364 w 7301552"/>
              <a:gd name="connsiteY48" fmla="*/ 1037882 h 1939240"/>
              <a:gd name="connsiteX49" fmla="*/ 177421 w 7301552"/>
              <a:gd name="connsiteY49" fmla="*/ 1051530 h 1939240"/>
              <a:gd name="connsiteX50" fmla="*/ 54591 w 7301552"/>
              <a:gd name="connsiteY50" fmla="*/ 1147064 h 1939240"/>
              <a:gd name="connsiteX51" fmla="*/ 0 w 7301552"/>
              <a:gd name="connsiteY51" fmla="*/ 1256246 h 1939240"/>
              <a:gd name="connsiteX52" fmla="*/ 13648 w 7301552"/>
              <a:gd name="connsiteY52" fmla="*/ 1433667 h 1939240"/>
              <a:gd name="connsiteX53" fmla="*/ 54591 w 7301552"/>
              <a:gd name="connsiteY53" fmla="*/ 1447315 h 1939240"/>
              <a:gd name="connsiteX54" fmla="*/ 136478 w 7301552"/>
              <a:gd name="connsiteY54" fmla="*/ 1515554 h 1939240"/>
              <a:gd name="connsiteX55" fmla="*/ 177421 w 7301552"/>
              <a:gd name="connsiteY55" fmla="*/ 1556497 h 1939240"/>
              <a:gd name="connsiteX56" fmla="*/ 245660 w 7301552"/>
              <a:gd name="connsiteY56" fmla="*/ 1583793 h 1939240"/>
              <a:gd name="connsiteX57" fmla="*/ 313898 w 7301552"/>
              <a:gd name="connsiteY57" fmla="*/ 1624736 h 1939240"/>
              <a:gd name="connsiteX58" fmla="*/ 368489 w 7301552"/>
              <a:gd name="connsiteY58" fmla="*/ 1706623 h 1939240"/>
              <a:gd name="connsiteX59" fmla="*/ 436728 w 7301552"/>
              <a:gd name="connsiteY59" fmla="*/ 1747566 h 1939240"/>
              <a:gd name="connsiteX60" fmla="*/ 532263 w 7301552"/>
              <a:gd name="connsiteY60" fmla="*/ 1815805 h 1939240"/>
              <a:gd name="connsiteX61" fmla="*/ 696036 w 7301552"/>
              <a:gd name="connsiteY61" fmla="*/ 1856748 h 1939240"/>
              <a:gd name="connsiteX62" fmla="*/ 832513 w 7301552"/>
              <a:gd name="connsiteY62" fmla="*/ 1911339 h 1939240"/>
              <a:gd name="connsiteX63" fmla="*/ 914400 w 7301552"/>
              <a:gd name="connsiteY63" fmla="*/ 1938634 h 1939240"/>
              <a:gd name="connsiteX64" fmla="*/ 1187355 w 7301552"/>
              <a:gd name="connsiteY64" fmla="*/ 1924987 h 1939240"/>
              <a:gd name="connsiteX65" fmla="*/ 1201003 w 7301552"/>
              <a:gd name="connsiteY65" fmla="*/ 1884043 h 1939240"/>
              <a:gd name="connsiteX66" fmla="*/ 1160060 w 7301552"/>
              <a:gd name="connsiteY66" fmla="*/ 1733918 h 1939240"/>
              <a:gd name="connsiteX67" fmla="*/ 1037230 w 7301552"/>
              <a:gd name="connsiteY67" fmla="*/ 1638384 h 1939240"/>
              <a:gd name="connsiteX68" fmla="*/ 900752 w 7301552"/>
              <a:gd name="connsiteY68" fmla="*/ 1597440 h 1939240"/>
              <a:gd name="connsiteX69" fmla="*/ 859809 w 7301552"/>
              <a:gd name="connsiteY69" fmla="*/ 1556497 h 1939240"/>
              <a:gd name="connsiteX70" fmla="*/ 900752 w 7301552"/>
              <a:gd name="connsiteY70" fmla="*/ 1379076 h 1939240"/>
              <a:gd name="connsiteX71" fmla="*/ 941695 w 7301552"/>
              <a:gd name="connsiteY71" fmla="*/ 1365429 h 1939240"/>
              <a:gd name="connsiteX72" fmla="*/ 1064525 w 7301552"/>
              <a:gd name="connsiteY72" fmla="*/ 1283542 h 1939240"/>
              <a:gd name="connsiteX73" fmla="*/ 1146412 w 7301552"/>
              <a:gd name="connsiteY73" fmla="*/ 1242599 h 1939240"/>
              <a:gd name="connsiteX74" fmla="*/ 1610436 w 7301552"/>
              <a:gd name="connsiteY74" fmla="*/ 1310837 h 1939240"/>
              <a:gd name="connsiteX75" fmla="*/ 1637731 w 7301552"/>
              <a:gd name="connsiteY75" fmla="*/ 1406372 h 1939240"/>
              <a:gd name="connsiteX76" fmla="*/ 1651379 w 7301552"/>
              <a:gd name="connsiteY76" fmla="*/ 1447315 h 1939240"/>
              <a:gd name="connsiteX77" fmla="*/ 1665027 w 7301552"/>
              <a:gd name="connsiteY77" fmla="*/ 1529202 h 1939240"/>
              <a:gd name="connsiteX78" fmla="*/ 1760561 w 7301552"/>
              <a:gd name="connsiteY78" fmla="*/ 1515554 h 1939240"/>
              <a:gd name="connsiteX79" fmla="*/ 1856095 w 7301552"/>
              <a:gd name="connsiteY79" fmla="*/ 1406372 h 1939240"/>
              <a:gd name="connsiteX80" fmla="*/ 1965278 w 7301552"/>
              <a:gd name="connsiteY80" fmla="*/ 1379076 h 1939240"/>
              <a:gd name="connsiteX81" fmla="*/ 1992573 w 7301552"/>
              <a:gd name="connsiteY81" fmla="*/ 1338133 h 1939240"/>
              <a:gd name="connsiteX82" fmla="*/ 2074460 w 7301552"/>
              <a:gd name="connsiteY82" fmla="*/ 1297190 h 1939240"/>
              <a:gd name="connsiteX83" fmla="*/ 2470245 w 7301552"/>
              <a:gd name="connsiteY83" fmla="*/ 1310837 h 1939240"/>
              <a:gd name="connsiteX84" fmla="*/ 2579427 w 7301552"/>
              <a:gd name="connsiteY84" fmla="*/ 1338133 h 1939240"/>
              <a:gd name="connsiteX85" fmla="*/ 2661313 w 7301552"/>
              <a:gd name="connsiteY85" fmla="*/ 1351781 h 1939240"/>
              <a:gd name="connsiteX86" fmla="*/ 3016155 w 7301552"/>
              <a:gd name="connsiteY86" fmla="*/ 1310837 h 1939240"/>
              <a:gd name="connsiteX87" fmla="*/ 2961564 w 7301552"/>
              <a:gd name="connsiteY87" fmla="*/ 1106121 h 1939240"/>
              <a:gd name="connsiteX88" fmla="*/ 2893325 w 7301552"/>
              <a:gd name="connsiteY88" fmla="*/ 1037882 h 1939240"/>
              <a:gd name="connsiteX89" fmla="*/ 2852382 w 7301552"/>
              <a:gd name="connsiteY89" fmla="*/ 983291 h 1939240"/>
              <a:gd name="connsiteX90" fmla="*/ 2756848 w 7301552"/>
              <a:gd name="connsiteY90" fmla="*/ 901405 h 1939240"/>
              <a:gd name="connsiteX91" fmla="*/ 2729552 w 7301552"/>
              <a:gd name="connsiteY91" fmla="*/ 860461 h 1939240"/>
              <a:gd name="connsiteX92" fmla="*/ 2620370 w 7301552"/>
              <a:gd name="connsiteY92" fmla="*/ 805870 h 1939240"/>
              <a:gd name="connsiteX93" fmla="*/ 2579427 w 7301552"/>
              <a:gd name="connsiteY93" fmla="*/ 737631 h 1939240"/>
              <a:gd name="connsiteX94" fmla="*/ 2497540 w 7301552"/>
              <a:gd name="connsiteY94" fmla="*/ 696688 h 1939240"/>
              <a:gd name="connsiteX95" fmla="*/ 2402006 w 7301552"/>
              <a:gd name="connsiteY95" fmla="*/ 642097 h 1939240"/>
              <a:gd name="connsiteX96" fmla="*/ 2238233 w 7301552"/>
              <a:gd name="connsiteY96" fmla="*/ 601154 h 1939240"/>
              <a:gd name="connsiteX97" fmla="*/ 2197289 w 7301552"/>
              <a:gd name="connsiteY97" fmla="*/ 587506 h 1939240"/>
              <a:gd name="connsiteX98" fmla="*/ 2101755 w 7301552"/>
              <a:gd name="connsiteY98" fmla="*/ 642097 h 1939240"/>
              <a:gd name="connsiteX99" fmla="*/ 2088107 w 7301552"/>
              <a:gd name="connsiteY99" fmla="*/ 683040 h 1939240"/>
              <a:gd name="connsiteX100" fmla="*/ 2019869 w 7301552"/>
              <a:gd name="connsiteY100" fmla="*/ 723984 h 1939240"/>
              <a:gd name="connsiteX101" fmla="*/ 1978925 w 7301552"/>
              <a:gd name="connsiteY101" fmla="*/ 710336 h 1939240"/>
              <a:gd name="connsiteX102" fmla="*/ 1924334 w 7301552"/>
              <a:gd name="connsiteY102" fmla="*/ 614802 h 1939240"/>
              <a:gd name="connsiteX103" fmla="*/ 1937982 w 7301552"/>
              <a:gd name="connsiteY103" fmla="*/ 532915 h 1939240"/>
              <a:gd name="connsiteX104" fmla="*/ 2292824 w 7301552"/>
              <a:gd name="connsiteY104" fmla="*/ 451029 h 1939240"/>
              <a:gd name="connsiteX105" fmla="*/ 2279176 w 7301552"/>
              <a:gd name="connsiteY105" fmla="*/ 273608 h 1939240"/>
              <a:gd name="connsiteX106" fmla="*/ 2265528 w 7301552"/>
              <a:gd name="connsiteY106" fmla="*/ 219017 h 1939240"/>
              <a:gd name="connsiteX107" fmla="*/ 2224585 w 7301552"/>
              <a:gd name="connsiteY107" fmla="*/ 178073 h 1939240"/>
              <a:gd name="connsiteX108" fmla="*/ 2115403 w 7301552"/>
              <a:gd name="connsiteY108" fmla="*/ 55243 h 1939240"/>
              <a:gd name="connsiteX109" fmla="*/ 2033516 w 7301552"/>
              <a:gd name="connsiteY109" fmla="*/ 27948 h 1939240"/>
              <a:gd name="connsiteX110" fmla="*/ 2115403 w 7301552"/>
              <a:gd name="connsiteY110" fmla="*/ 41596 h 1939240"/>
              <a:gd name="connsiteX111" fmla="*/ 2265528 w 7301552"/>
              <a:gd name="connsiteY111" fmla="*/ 68891 h 1939240"/>
              <a:gd name="connsiteX112" fmla="*/ 2429301 w 7301552"/>
              <a:gd name="connsiteY112" fmla="*/ 123482 h 1939240"/>
              <a:gd name="connsiteX113" fmla="*/ 2552131 w 7301552"/>
              <a:gd name="connsiteY113" fmla="*/ 150778 h 1939240"/>
              <a:gd name="connsiteX114" fmla="*/ 2784143 w 7301552"/>
              <a:gd name="connsiteY114" fmla="*/ 205369 h 1939240"/>
              <a:gd name="connsiteX115" fmla="*/ 2961564 w 7301552"/>
              <a:gd name="connsiteY115" fmla="*/ 219017 h 1939240"/>
              <a:gd name="connsiteX116" fmla="*/ 3179928 w 7301552"/>
              <a:gd name="connsiteY116" fmla="*/ 232664 h 1939240"/>
              <a:gd name="connsiteX117" fmla="*/ 3248167 w 7301552"/>
              <a:gd name="connsiteY117" fmla="*/ 328199 h 1939240"/>
              <a:gd name="connsiteX118" fmla="*/ 3248167 w 7301552"/>
              <a:gd name="connsiteY118" fmla="*/ 328199 h 1939240"/>
              <a:gd name="connsiteX119" fmla="*/ 3289110 w 7301552"/>
              <a:gd name="connsiteY119" fmla="*/ 355494 h 1939240"/>
              <a:gd name="connsiteX120" fmla="*/ 3302758 w 7301552"/>
              <a:gd name="connsiteY120" fmla="*/ 423733 h 1939240"/>
              <a:gd name="connsiteX121" fmla="*/ 3343701 w 7301552"/>
              <a:gd name="connsiteY121" fmla="*/ 491972 h 1939240"/>
              <a:gd name="connsiteX122" fmla="*/ 3330054 w 7301552"/>
              <a:gd name="connsiteY122" fmla="*/ 805870 h 1939240"/>
              <a:gd name="connsiteX123" fmla="*/ 3316406 w 7301552"/>
              <a:gd name="connsiteY123" fmla="*/ 846814 h 1939240"/>
              <a:gd name="connsiteX124" fmla="*/ 3248167 w 7301552"/>
              <a:gd name="connsiteY124" fmla="*/ 874109 h 1939240"/>
              <a:gd name="connsiteX125" fmla="*/ 3207224 w 7301552"/>
              <a:gd name="connsiteY125" fmla="*/ 887757 h 1939240"/>
              <a:gd name="connsiteX126" fmla="*/ 3098042 w 7301552"/>
              <a:gd name="connsiteY126" fmla="*/ 928700 h 1939240"/>
              <a:gd name="connsiteX127" fmla="*/ 3343701 w 7301552"/>
              <a:gd name="connsiteY127" fmla="*/ 969643 h 1939240"/>
              <a:gd name="connsiteX128" fmla="*/ 3466531 w 7301552"/>
              <a:gd name="connsiteY128" fmla="*/ 996939 h 1939240"/>
              <a:gd name="connsiteX129" fmla="*/ 3534770 w 7301552"/>
              <a:gd name="connsiteY129" fmla="*/ 1024234 h 1939240"/>
              <a:gd name="connsiteX130" fmla="*/ 4080681 w 7301552"/>
              <a:gd name="connsiteY130" fmla="*/ 1051530 h 1939240"/>
              <a:gd name="connsiteX131" fmla="*/ 4107976 w 7301552"/>
              <a:gd name="connsiteY131" fmla="*/ 1092473 h 1939240"/>
              <a:gd name="connsiteX132" fmla="*/ 4148919 w 7301552"/>
              <a:gd name="connsiteY132" fmla="*/ 1133417 h 1939240"/>
              <a:gd name="connsiteX133" fmla="*/ 4107976 w 7301552"/>
              <a:gd name="connsiteY133" fmla="*/ 1174360 h 1939240"/>
              <a:gd name="connsiteX134" fmla="*/ 3971498 w 7301552"/>
              <a:gd name="connsiteY134" fmla="*/ 1201655 h 1939240"/>
              <a:gd name="connsiteX135" fmla="*/ 3944203 w 7301552"/>
              <a:gd name="connsiteY135" fmla="*/ 1147064 h 1939240"/>
              <a:gd name="connsiteX136" fmla="*/ 3985146 w 7301552"/>
              <a:gd name="connsiteY136" fmla="*/ 1106121 h 1939240"/>
              <a:gd name="connsiteX137" fmla="*/ 4080681 w 7301552"/>
              <a:gd name="connsiteY137" fmla="*/ 1065178 h 1939240"/>
              <a:gd name="connsiteX138" fmla="*/ 4312692 w 7301552"/>
              <a:gd name="connsiteY138" fmla="*/ 1092473 h 1939240"/>
              <a:gd name="connsiteX139" fmla="*/ 4367284 w 7301552"/>
              <a:gd name="connsiteY139" fmla="*/ 1119769 h 1939240"/>
              <a:gd name="connsiteX140" fmla="*/ 4421875 w 7301552"/>
              <a:gd name="connsiteY140" fmla="*/ 1133417 h 1939240"/>
              <a:gd name="connsiteX141" fmla="*/ 4490113 w 7301552"/>
              <a:gd name="connsiteY141" fmla="*/ 1174360 h 1939240"/>
              <a:gd name="connsiteX142" fmla="*/ 4517409 w 7301552"/>
              <a:gd name="connsiteY142" fmla="*/ 1215303 h 1939240"/>
              <a:gd name="connsiteX143" fmla="*/ 4653887 w 7301552"/>
              <a:gd name="connsiteY143" fmla="*/ 1256246 h 1939240"/>
              <a:gd name="connsiteX144" fmla="*/ 5281684 w 7301552"/>
              <a:gd name="connsiteY144" fmla="*/ 1228951 h 1939240"/>
              <a:gd name="connsiteX145" fmla="*/ 5418161 w 7301552"/>
              <a:gd name="connsiteY145" fmla="*/ 1215303 h 1939240"/>
              <a:gd name="connsiteX146" fmla="*/ 5895833 w 7301552"/>
              <a:gd name="connsiteY146" fmla="*/ 1228951 h 1939240"/>
              <a:gd name="connsiteX147" fmla="*/ 5827594 w 7301552"/>
              <a:gd name="connsiteY147" fmla="*/ 1269894 h 1939240"/>
              <a:gd name="connsiteX148" fmla="*/ 5745707 w 7301552"/>
              <a:gd name="connsiteY148" fmla="*/ 1324485 h 1939240"/>
              <a:gd name="connsiteX149" fmla="*/ 5704764 w 7301552"/>
              <a:gd name="connsiteY149" fmla="*/ 1351781 h 1939240"/>
              <a:gd name="connsiteX150" fmla="*/ 5663821 w 7301552"/>
              <a:gd name="connsiteY150" fmla="*/ 1365429 h 1939240"/>
              <a:gd name="connsiteX151" fmla="*/ 5773003 w 7301552"/>
              <a:gd name="connsiteY151" fmla="*/ 1420020 h 1939240"/>
              <a:gd name="connsiteX152" fmla="*/ 5923128 w 7301552"/>
              <a:gd name="connsiteY152" fmla="*/ 1447315 h 1939240"/>
              <a:gd name="connsiteX153" fmla="*/ 6018663 w 7301552"/>
              <a:gd name="connsiteY153" fmla="*/ 1474611 h 1939240"/>
              <a:gd name="connsiteX154" fmla="*/ 6141492 w 7301552"/>
              <a:gd name="connsiteY154" fmla="*/ 1488258 h 1939240"/>
              <a:gd name="connsiteX155" fmla="*/ 6291618 w 7301552"/>
              <a:gd name="connsiteY155" fmla="*/ 1515554 h 1939240"/>
              <a:gd name="connsiteX156" fmla="*/ 6400800 w 7301552"/>
              <a:gd name="connsiteY156" fmla="*/ 1488258 h 1939240"/>
              <a:gd name="connsiteX157" fmla="*/ 6441743 w 7301552"/>
              <a:gd name="connsiteY157" fmla="*/ 1447315 h 1939240"/>
              <a:gd name="connsiteX158" fmla="*/ 6550925 w 7301552"/>
              <a:gd name="connsiteY158" fmla="*/ 1379076 h 1939240"/>
              <a:gd name="connsiteX159" fmla="*/ 6578221 w 7301552"/>
              <a:gd name="connsiteY159" fmla="*/ 1324485 h 1939240"/>
              <a:gd name="connsiteX160" fmla="*/ 6619164 w 7301552"/>
              <a:gd name="connsiteY160" fmla="*/ 1310837 h 1939240"/>
              <a:gd name="connsiteX161" fmla="*/ 6687403 w 7301552"/>
              <a:gd name="connsiteY161" fmla="*/ 1269894 h 1939240"/>
              <a:gd name="connsiteX162" fmla="*/ 6823881 w 7301552"/>
              <a:gd name="connsiteY162" fmla="*/ 1160712 h 1939240"/>
              <a:gd name="connsiteX163" fmla="*/ 6864824 w 7301552"/>
              <a:gd name="connsiteY163" fmla="*/ 1147064 h 1939240"/>
              <a:gd name="connsiteX164" fmla="*/ 6933063 w 7301552"/>
              <a:gd name="connsiteY164" fmla="*/ 1106121 h 1939240"/>
              <a:gd name="connsiteX165" fmla="*/ 7001301 w 7301552"/>
              <a:gd name="connsiteY165" fmla="*/ 1092473 h 1939240"/>
              <a:gd name="connsiteX166" fmla="*/ 7110484 w 7301552"/>
              <a:gd name="connsiteY166" fmla="*/ 942348 h 1939240"/>
              <a:gd name="connsiteX167" fmla="*/ 6960358 w 7301552"/>
              <a:gd name="connsiteY167" fmla="*/ 696688 h 1939240"/>
              <a:gd name="connsiteX168" fmla="*/ 6837528 w 7301552"/>
              <a:gd name="connsiteY168" fmla="*/ 655745 h 1939240"/>
              <a:gd name="connsiteX169" fmla="*/ 6769289 w 7301552"/>
              <a:gd name="connsiteY169" fmla="*/ 601154 h 1939240"/>
              <a:gd name="connsiteX170" fmla="*/ 6482687 w 7301552"/>
              <a:gd name="connsiteY170" fmla="*/ 546563 h 1939240"/>
              <a:gd name="connsiteX171" fmla="*/ 6455391 w 7301552"/>
              <a:gd name="connsiteY171" fmla="*/ 683040 h 1939240"/>
              <a:gd name="connsiteX172" fmla="*/ 6591869 w 7301552"/>
              <a:gd name="connsiteY172" fmla="*/ 792223 h 1939240"/>
              <a:gd name="connsiteX173" fmla="*/ 6660107 w 7301552"/>
              <a:gd name="connsiteY173" fmla="*/ 819518 h 1939240"/>
              <a:gd name="connsiteX174" fmla="*/ 6701051 w 7301552"/>
              <a:gd name="connsiteY174" fmla="*/ 942348 h 1939240"/>
              <a:gd name="connsiteX175" fmla="*/ 6769289 w 7301552"/>
              <a:gd name="connsiteY175" fmla="*/ 955996 h 1939240"/>
              <a:gd name="connsiteX176" fmla="*/ 6823881 w 7301552"/>
              <a:gd name="connsiteY176" fmla="*/ 996939 h 1939240"/>
              <a:gd name="connsiteX177" fmla="*/ 6946710 w 7301552"/>
              <a:gd name="connsiteY177" fmla="*/ 1037882 h 1939240"/>
              <a:gd name="connsiteX178" fmla="*/ 6987654 w 7301552"/>
              <a:gd name="connsiteY178" fmla="*/ 1065178 h 1939240"/>
              <a:gd name="connsiteX179" fmla="*/ 6974006 w 7301552"/>
              <a:gd name="connsiteY179" fmla="*/ 846814 h 1939240"/>
              <a:gd name="connsiteX180" fmla="*/ 6864824 w 7301552"/>
              <a:gd name="connsiteY180" fmla="*/ 874109 h 1939240"/>
              <a:gd name="connsiteX181" fmla="*/ 6878472 w 7301552"/>
              <a:gd name="connsiteY181" fmla="*/ 955996 h 1939240"/>
              <a:gd name="connsiteX182" fmla="*/ 7110484 w 7301552"/>
              <a:gd name="connsiteY182" fmla="*/ 983291 h 1939240"/>
              <a:gd name="connsiteX183" fmla="*/ 7151427 w 7301552"/>
              <a:gd name="connsiteY183" fmla="*/ 996939 h 1939240"/>
              <a:gd name="connsiteX184" fmla="*/ 7206018 w 7301552"/>
              <a:gd name="connsiteY184" fmla="*/ 1024234 h 1939240"/>
              <a:gd name="connsiteX185" fmla="*/ 7274257 w 7301552"/>
              <a:gd name="connsiteY185" fmla="*/ 1037882 h 1939240"/>
              <a:gd name="connsiteX186" fmla="*/ 7301552 w 7301552"/>
              <a:gd name="connsiteY186" fmla="*/ 1092473 h 193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7301552" h="1939240">
                <a:moveTo>
                  <a:pt x="4285397" y="464676"/>
                </a:moveTo>
                <a:cubicBezTo>
                  <a:pt x="4194412" y="460127"/>
                  <a:pt x="4102762" y="462913"/>
                  <a:pt x="4012442" y="451029"/>
                </a:cubicBezTo>
                <a:cubicBezTo>
                  <a:pt x="3929275" y="440086"/>
                  <a:pt x="3766782" y="396437"/>
                  <a:pt x="3766782" y="396437"/>
                </a:cubicBezTo>
                <a:cubicBezTo>
                  <a:pt x="3703092" y="400986"/>
                  <a:pt x="3638621" y="399144"/>
                  <a:pt x="3575713" y="410085"/>
                </a:cubicBezTo>
                <a:cubicBezTo>
                  <a:pt x="3533193" y="417480"/>
                  <a:pt x="3495385" y="443529"/>
                  <a:pt x="3452884" y="451029"/>
                </a:cubicBezTo>
                <a:cubicBezTo>
                  <a:pt x="3180304" y="499131"/>
                  <a:pt x="3298924" y="483299"/>
                  <a:pt x="3098042" y="505620"/>
                </a:cubicBezTo>
                <a:cubicBezTo>
                  <a:pt x="3084394" y="523817"/>
                  <a:pt x="3057098" y="537465"/>
                  <a:pt x="3057098" y="560211"/>
                </a:cubicBezTo>
                <a:cubicBezTo>
                  <a:pt x="3057098" y="574597"/>
                  <a:pt x="3084572" y="568807"/>
                  <a:pt x="3098042" y="573858"/>
                </a:cubicBezTo>
                <a:cubicBezTo>
                  <a:pt x="3120981" y="582460"/>
                  <a:pt x="3143040" y="593407"/>
                  <a:pt x="3166281" y="601154"/>
                </a:cubicBezTo>
                <a:cubicBezTo>
                  <a:pt x="3184075" y="607086"/>
                  <a:pt x="3203077" y="608870"/>
                  <a:pt x="3220872" y="614802"/>
                </a:cubicBezTo>
                <a:cubicBezTo>
                  <a:pt x="3287647" y="637060"/>
                  <a:pt x="3279903" y="635959"/>
                  <a:pt x="3330054" y="669393"/>
                </a:cubicBezTo>
                <a:cubicBezTo>
                  <a:pt x="3406985" y="792484"/>
                  <a:pt x="3362582" y="754769"/>
                  <a:pt x="3439236" y="805870"/>
                </a:cubicBezTo>
                <a:cubicBezTo>
                  <a:pt x="3443785" y="819518"/>
                  <a:pt x="3452884" y="832428"/>
                  <a:pt x="3452884" y="846814"/>
                </a:cubicBezTo>
                <a:cubicBezTo>
                  <a:pt x="3452884" y="878982"/>
                  <a:pt x="3454858" y="914228"/>
                  <a:pt x="3439236" y="942348"/>
                </a:cubicBezTo>
                <a:cubicBezTo>
                  <a:pt x="3427726" y="963067"/>
                  <a:pt x="3349196" y="978505"/>
                  <a:pt x="3330054" y="983291"/>
                </a:cubicBezTo>
                <a:cubicBezTo>
                  <a:pt x="3102591" y="974193"/>
                  <a:pt x="2874181" y="978647"/>
                  <a:pt x="2647666" y="955996"/>
                </a:cubicBezTo>
                <a:cubicBezTo>
                  <a:pt x="2598912" y="951121"/>
                  <a:pt x="2559234" y="911014"/>
                  <a:pt x="2511188" y="901405"/>
                </a:cubicBezTo>
                <a:cubicBezTo>
                  <a:pt x="2422255" y="883618"/>
                  <a:pt x="2424720" y="887045"/>
                  <a:pt x="2320119" y="846814"/>
                </a:cubicBezTo>
                <a:cubicBezTo>
                  <a:pt x="2301130" y="839511"/>
                  <a:pt x="2285156" y="824871"/>
                  <a:pt x="2265528" y="819518"/>
                </a:cubicBezTo>
                <a:cubicBezTo>
                  <a:pt x="2234494" y="811054"/>
                  <a:pt x="2201839" y="810419"/>
                  <a:pt x="2169994" y="805870"/>
                </a:cubicBezTo>
                <a:cubicBezTo>
                  <a:pt x="2147248" y="796772"/>
                  <a:pt x="2123667" y="789531"/>
                  <a:pt x="2101755" y="778575"/>
                </a:cubicBezTo>
                <a:cubicBezTo>
                  <a:pt x="2087084" y="771240"/>
                  <a:pt x="2077215" y="751279"/>
                  <a:pt x="2060812" y="751279"/>
                </a:cubicBezTo>
                <a:cubicBezTo>
                  <a:pt x="1991969" y="751279"/>
                  <a:pt x="1924334" y="769476"/>
                  <a:pt x="1856095" y="778575"/>
                </a:cubicBezTo>
                <a:lnTo>
                  <a:pt x="1774209" y="805870"/>
                </a:lnTo>
                <a:lnTo>
                  <a:pt x="1733266" y="819518"/>
                </a:lnTo>
                <a:cubicBezTo>
                  <a:pt x="1619535" y="814969"/>
                  <a:pt x="1504665" y="822550"/>
                  <a:pt x="1392072" y="805870"/>
                </a:cubicBezTo>
                <a:cubicBezTo>
                  <a:pt x="1375847" y="803466"/>
                  <a:pt x="1377377" y="775428"/>
                  <a:pt x="1364776" y="764927"/>
                </a:cubicBezTo>
                <a:cubicBezTo>
                  <a:pt x="1349147" y="751903"/>
                  <a:pt x="1327970" y="747511"/>
                  <a:pt x="1310185" y="737631"/>
                </a:cubicBezTo>
                <a:cubicBezTo>
                  <a:pt x="1286997" y="724749"/>
                  <a:pt x="1264692" y="710336"/>
                  <a:pt x="1241946" y="696688"/>
                </a:cubicBezTo>
                <a:cubicBezTo>
                  <a:pt x="1228298" y="678491"/>
                  <a:pt x="1213058" y="661386"/>
                  <a:pt x="1201003" y="642097"/>
                </a:cubicBezTo>
                <a:cubicBezTo>
                  <a:pt x="1167634" y="588707"/>
                  <a:pt x="1183974" y="591638"/>
                  <a:pt x="1146412" y="546563"/>
                </a:cubicBezTo>
                <a:cubicBezTo>
                  <a:pt x="1134056" y="531736"/>
                  <a:pt x="1119117" y="519268"/>
                  <a:pt x="1105469" y="505620"/>
                </a:cubicBezTo>
                <a:cubicBezTo>
                  <a:pt x="1100920" y="478324"/>
                  <a:pt x="1106487" y="447199"/>
                  <a:pt x="1091821" y="423733"/>
                </a:cubicBezTo>
                <a:cubicBezTo>
                  <a:pt x="1081038" y="406480"/>
                  <a:pt x="1053785" y="408262"/>
                  <a:pt x="1037230" y="396437"/>
                </a:cubicBezTo>
                <a:cubicBezTo>
                  <a:pt x="1007815" y="375426"/>
                  <a:pt x="992693" y="339404"/>
                  <a:pt x="955343" y="328199"/>
                </a:cubicBezTo>
                <a:cubicBezTo>
                  <a:pt x="924532" y="318956"/>
                  <a:pt x="891654" y="319100"/>
                  <a:pt x="859809" y="314551"/>
                </a:cubicBezTo>
                <a:cubicBezTo>
                  <a:pt x="846161" y="300903"/>
                  <a:pt x="837654" y="278029"/>
                  <a:pt x="818866" y="273608"/>
                </a:cubicBezTo>
                <a:cubicBezTo>
                  <a:pt x="694772" y="244409"/>
                  <a:pt x="348573" y="270700"/>
                  <a:pt x="272955" y="273608"/>
                </a:cubicBezTo>
                <a:cubicBezTo>
                  <a:pt x="259307" y="291805"/>
                  <a:pt x="243297" y="308450"/>
                  <a:pt x="232012" y="328199"/>
                </a:cubicBezTo>
                <a:cubicBezTo>
                  <a:pt x="201290" y="381962"/>
                  <a:pt x="223828" y="429197"/>
                  <a:pt x="272955" y="478324"/>
                </a:cubicBezTo>
                <a:cubicBezTo>
                  <a:pt x="289358" y="494727"/>
                  <a:pt x="318448" y="487423"/>
                  <a:pt x="341194" y="491972"/>
                </a:cubicBezTo>
                <a:cubicBezTo>
                  <a:pt x="508170" y="575459"/>
                  <a:pt x="243440" y="450289"/>
                  <a:pt x="491319" y="532915"/>
                </a:cubicBezTo>
                <a:cubicBezTo>
                  <a:pt x="507784" y="538403"/>
                  <a:pt x="578198" y="586285"/>
                  <a:pt x="600501" y="601154"/>
                </a:cubicBezTo>
                <a:cubicBezTo>
                  <a:pt x="297460" y="609812"/>
                  <a:pt x="169165" y="473042"/>
                  <a:pt x="95534" y="669393"/>
                </a:cubicBezTo>
                <a:cubicBezTo>
                  <a:pt x="88948" y="686956"/>
                  <a:pt x="86436" y="705787"/>
                  <a:pt x="81887" y="723984"/>
                </a:cubicBezTo>
                <a:cubicBezTo>
                  <a:pt x="113546" y="850622"/>
                  <a:pt x="75381" y="823356"/>
                  <a:pt x="177421" y="860461"/>
                </a:cubicBezTo>
                <a:cubicBezTo>
                  <a:pt x="204461" y="870294"/>
                  <a:pt x="232012" y="878658"/>
                  <a:pt x="259307" y="887757"/>
                </a:cubicBezTo>
                <a:lnTo>
                  <a:pt x="300251" y="901405"/>
                </a:lnTo>
                <a:cubicBezTo>
                  <a:pt x="266906" y="990324"/>
                  <a:pt x="286011" y="1004059"/>
                  <a:pt x="218364" y="1037882"/>
                </a:cubicBezTo>
                <a:cubicBezTo>
                  <a:pt x="205497" y="1044316"/>
                  <a:pt x="191069" y="1046981"/>
                  <a:pt x="177421" y="1051530"/>
                </a:cubicBezTo>
                <a:cubicBezTo>
                  <a:pt x="136478" y="1083375"/>
                  <a:pt x="73855" y="1098905"/>
                  <a:pt x="54591" y="1147064"/>
                </a:cubicBezTo>
                <a:cubicBezTo>
                  <a:pt x="21203" y="1230532"/>
                  <a:pt x="40884" y="1194919"/>
                  <a:pt x="0" y="1256246"/>
                </a:cubicBezTo>
                <a:cubicBezTo>
                  <a:pt x="4549" y="1315386"/>
                  <a:pt x="-2647" y="1376634"/>
                  <a:pt x="13648" y="1433667"/>
                </a:cubicBezTo>
                <a:cubicBezTo>
                  <a:pt x="17600" y="1447499"/>
                  <a:pt x="44419" y="1437143"/>
                  <a:pt x="54591" y="1447315"/>
                </a:cubicBezTo>
                <a:cubicBezTo>
                  <a:pt x="147302" y="1540026"/>
                  <a:pt x="-66566" y="1434335"/>
                  <a:pt x="136478" y="1515554"/>
                </a:cubicBezTo>
                <a:cubicBezTo>
                  <a:pt x="150126" y="1529202"/>
                  <a:pt x="161054" y="1546268"/>
                  <a:pt x="177421" y="1556497"/>
                </a:cubicBezTo>
                <a:cubicBezTo>
                  <a:pt x="198196" y="1569481"/>
                  <a:pt x="223748" y="1572837"/>
                  <a:pt x="245660" y="1583793"/>
                </a:cubicBezTo>
                <a:cubicBezTo>
                  <a:pt x="269386" y="1595656"/>
                  <a:pt x="291152" y="1611088"/>
                  <a:pt x="313898" y="1624736"/>
                </a:cubicBezTo>
                <a:cubicBezTo>
                  <a:pt x="332095" y="1652032"/>
                  <a:pt x="345292" y="1683426"/>
                  <a:pt x="368489" y="1706623"/>
                </a:cubicBezTo>
                <a:cubicBezTo>
                  <a:pt x="387246" y="1725380"/>
                  <a:pt x="414657" y="1732852"/>
                  <a:pt x="436728" y="1747566"/>
                </a:cubicBezTo>
                <a:cubicBezTo>
                  <a:pt x="469290" y="1769274"/>
                  <a:pt x="497806" y="1797251"/>
                  <a:pt x="532263" y="1815805"/>
                </a:cubicBezTo>
                <a:cubicBezTo>
                  <a:pt x="580738" y="1841907"/>
                  <a:pt x="643152" y="1847934"/>
                  <a:pt x="696036" y="1856748"/>
                </a:cubicBezTo>
                <a:cubicBezTo>
                  <a:pt x="741528" y="1874945"/>
                  <a:pt x="786636" y="1894135"/>
                  <a:pt x="832513" y="1911339"/>
                </a:cubicBezTo>
                <a:cubicBezTo>
                  <a:pt x="859453" y="1921442"/>
                  <a:pt x="885649" y="1937528"/>
                  <a:pt x="914400" y="1938634"/>
                </a:cubicBezTo>
                <a:cubicBezTo>
                  <a:pt x="1005431" y="1942135"/>
                  <a:pt x="1096370" y="1929536"/>
                  <a:pt x="1187355" y="1924987"/>
                </a:cubicBezTo>
                <a:cubicBezTo>
                  <a:pt x="1191904" y="1911339"/>
                  <a:pt x="1203037" y="1898285"/>
                  <a:pt x="1201003" y="1884043"/>
                </a:cubicBezTo>
                <a:cubicBezTo>
                  <a:pt x="1193668" y="1832695"/>
                  <a:pt x="1184329" y="1779759"/>
                  <a:pt x="1160060" y="1733918"/>
                </a:cubicBezTo>
                <a:cubicBezTo>
                  <a:pt x="1116323" y="1651305"/>
                  <a:pt x="1096786" y="1660717"/>
                  <a:pt x="1037230" y="1638384"/>
                </a:cubicBezTo>
                <a:cubicBezTo>
                  <a:pt x="934624" y="1599907"/>
                  <a:pt x="1005162" y="1618322"/>
                  <a:pt x="900752" y="1597440"/>
                </a:cubicBezTo>
                <a:cubicBezTo>
                  <a:pt x="887104" y="1583792"/>
                  <a:pt x="868441" y="1573760"/>
                  <a:pt x="859809" y="1556497"/>
                </a:cubicBezTo>
                <a:cubicBezTo>
                  <a:pt x="836829" y="1510536"/>
                  <a:pt x="838159" y="1399939"/>
                  <a:pt x="900752" y="1379076"/>
                </a:cubicBezTo>
                <a:lnTo>
                  <a:pt x="941695" y="1365429"/>
                </a:lnTo>
                <a:cubicBezTo>
                  <a:pt x="1032556" y="1297283"/>
                  <a:pt x="959233" y="1349349"/>
                  <a:pt x="1064525" y="1283542"/>
                </a:cubicBezTo>
                <a:cubicBezTo>
                  <a:pt x="1124997" y="1245747"/>
                  <a:pt x="1083279" y="1263642"/>
                  <a:pt x="1146412" y="1242599"/>
                </a:cubicBezTo>
                <a:cubicBezTo>
                  <a:pt x="1652280" y="1257927"/>
                  <a:pt x="1555771" y="1110397"/>
                  <a:pt x="1610436" y="1310837"/>
                </a:cubicBezTo>
                <a:cubicBezTo>
                  <a:pt x="1619150" y="1342789"/>
                  <a:pt x="1628214" y="1374650"/>
                  <a:pt x="1637731" y="1406372"/>
                </a:cubicBezTo>
                <a:cubicBezTo>
                  <a:pt x="1641865" y="1420151"/>
                  <a:pt x="1646830" y="1433667"/>
                  <a:pt x="1651379" y="1447315"/>
                </a:cubicBezTo>
                <a:cubicBezTo>
                  <a:pt x="1655928" y="1474611"/>
                  <a:pt x="1648943" y="1506684"/>
                  <a:pt x="1665027" y="1529202"/>
                </a:cubicBezTo>
                <a:cubicBezTo>
                  <a:pt x="1696298" y="1572982"/>
                  <a:pt x="1738319" y="1530382"/>
                  <a:pt x="1760561" y="1515554"/>
                </a:cubicBezTo>
                <a:cubicBezTo>
                  <a:pt x="1787857" y="1474610"/>
                  <a:pt x="1806053" y="1424569"/>
                  <a:pt x="1856095" y="1406372"/>
                </a:cubicBezTo>
                <a:cubicBezTo>
                  <a:pt x="1891351" y="1393552"/>
                  <a:pt x="1965278" y="1379076"/>
                  <a:pt x="1965278" y="1379076"/>
                </a:cubicBezTo>
                <a:cubicBezTo>
                  <a:pt x="1974376" y="1365428"/>
                  <a:pt x="1980975" y="1349731"/>
                  <a:pt x="1992573" y="1338133"/>
                </a:cubicBezTo>
                <a:cubicBezTo>
                  <a:pt x="2019031" y="1311674"/>
                  <a:pt x="2041158" y="1308290"/>
                  <a:pt x="2074460" y="1297190"/>
                </a:cubicBezTo>
                <a:cubicBezTo>
                  <a:pt x="2206388" y="1301739"/>
                  <a:pt x="2338466" y="1303085"/>
                  <a:pt x="2470245" y="1310837"/>
                </a:cubicBezTo>
                <a:cubicBezTo>
                  <a:pt x="2550466" y="1315556"/>
                  <a:pt x="2517795" y="1324437"/>
                  <a:pt x="2579427" y="1338133"/>
                </a:cubicBezTo>
                <a:cubicBezTo>
                  <a:pt x="2606440" y="1344136"/>
                  <a:pt x="2634018" y="1347232"/>
                  <a:pt x="2661313" y="1351781"/>
                </a:cubicBezTo>
                <a:cubicBezTo>
                  <a:pt x="2779594" y="1338133"/>
                  <a:pt x="2924003" y="1386234"/>
                  <a:pt x="3016155" y="1310837"/>
                </a:cubicBezTo>
                <a:cubicBezTo>
                  <a:pt x="3070814" y="1266116"/>
                  <a:pt x="2990545" y="1170524"/>
                  <a:pt x="2961564" y="1106121"/>
                </a:cubicBezTo>
                <a:cubicBezTo>
                  <a:pt x="2948363" y="1076786"/>
                  <a:pt x="2914696" y="1061925"/>
                  <a:pt x="2893325" y="1037882"/>
                </a:cubicBezTo>
                <a:cubicBezTo>
                  <a:pt x="2878213" y="1020881"/>
                  <a:pt x="2867185" y="1000561"/>
                  <a:pt x="2852382" y="983291"/>
                </a:cubicBezTo>
                <a:cubicBezTo>
                  <a:pt x="2818166" y="943372"/>
                  <a:pt x="2799997" y="933766"/>
                  <a:pt x="2756848" y="901405"/>
                </a:cubicBezTo>
                <a:cubicBezTo>
                  <a:pt x="2747749" y="887757"/>
                  <a:pt x="2742006" y="871136"/>
                  <a:pt x="2729552" y="860461"/>
                </a:cubicBezTo>
                <a:cubicBezTo>
                  <a:pt x="2688533" y="825302"/>
                  <a:pt x="2665026" y="820756"/>
                  <a:pt x="2620370" y="805870"/>
                </a:cubicBezTo>
                <a:cubicBezTo>
                  <a:pt x="2606722" y="783124"/>
                  <a:pt x="2599253" y="755254"/>
                  <a:pt x="2579427" y="737631"/>
                </a:cubicBezTo>
                <a:cubicBezTo>
                  <a:pt x="2556618" y="717356"/>
                  <a:pt x="2524410" y="711156"/>
                  <a:pt x="2497540" y="696688"/>
                </a:cubicBezTo>
                <a:cubicBezTo>
                  <a:pt x="2465247" y="679299"/>
                  <a:pt x="2436422" y="654776"/>
                  <a:pt x="2402006" y="642097"/>
                </a:cubicBezTo>
                <a:cubicBezTo>
                  <a:pt x="2349204" y="622644"/>
                  <a:pt x="2291616" y="618948"/>
                  <a:pt x="2238233" y="601154"/>
                </a:cubicBezTo>
                <a:lnTo>
                  <a:pt x="2197289" y="587506"/>
                </a:lnTo>
                <a:cubicBezTo>
                  <a:pt x="2183858" y="594221"/>
                  <a:pt x="2114614" y="626023"/>
                  <a:pt x="2101755" y="642097"/>
                </a:cubicBezTo>
                <a:cubicBezTo>
                  <a:pt x="2092768" y="653330"/>
                  <a:pt x="2098279" y="672868"/>
                  <a:pt x="2088107" y="683040"/>
                </a:cubicBezTo>
                <a:cubicBezTo>
                  <a:pt x="2069350" y="701797"/>
                  <a:pt x="2042615" y="710336"/>
                  <a:pt x="2019869" y="723984"/>
                </a:cubicBezTo>
                <a:cubicBezTo>
                  <a:pt x="2006221" y="719435"/>
                  <a:pt x="1990159" y="719323"/>
                  <a:pt x="1978925" y="710336"/>
                </a:cubicBezTo>
                <a:cubicBezTo>
                  <a:pt x="1962851" y="697477"/>
                  <a:pt x="1931049" y="628232"/>
                  <a:pt x="1924334" y="614802"/>
                </a:cubicBezTo>
                <a:cubicBezTo>
                  <a:pt x="1928883" y="587506"/>
                  <a:pt x="1911261" y="540109"/>
                  <a:pt x="1937982" y="532915"/>
                </a:cubicBezTo>
                <a:cubicBezTo>
                  <a:pt x="2320010" y="430061"/>
                  <a:pt x="2253255" y="648870"/>
                  <a:pt x="2292824" y="451029"/>
                </a:cubicBezTo>
                <a:cubicBezTo>
                  <a:pt x="2288275" y="391889"/>
                  <a:pt x="2286107" y="332517"/>
                  <a:pt x="2279176" y="273608"/>
                </a:cubicBezTo>
                <a:cubicBezTo>
                  <a:pt x="2276984" y="254979"/>
                  <a:pt x="2274834" y="235303"/>
                  <a:pt x="2265528" y="219017"/>
                </a:cubicBezTo>
                <a:cubicBezTo>
                  <a:pt x="2255952" y="202259"/>
                  <a:pt x="2236941" y="192900"/>
                  <a:pt x="2224585" y="178073"/>
                </a:cubicBezTo>
                <a:cubicBezTo>
                  <a:pt x="2173309" y="116542"/>
                  <a:pt x="2214929" y="121593"/>
                  <a:pt x="2115403" y="55243"/>
                </a:cubicBezTo>
                <a:cubicBezTo>
                  <a:pt x="2091463" y="39283"/>
                  <a:pt x="2060812" y="37046"/>
                  <a:pt x="2033516" y="27948"/>
                </a:cubicBezTo>
                <a:cubicBezTo>
                  <a:pt x="1940227" y="-34246"/>
                  <a:pt x="2020260" y="24298"/>
                  <a:pt x="2115403" y="41596"/>
                </a:cubicBezTo>
                <a:cubicBezTo>
                  <a:pt x="2165445" y="50694"/>
                  <a:pt x="2216313" y="56052"/>
                  <a:pt x="2265528" y="68891"/>
                </a:cubicBezTo>
                <a:cubicBezTo>
                  <a:pt x="2321209" y="83416"/>
                  <a:pt x="2373971" y="107673"/>
                  <a:pt x="2429301" y="123482"/>
                </a:cubicBezTo>
                <a:cubicBezTo>
                  <a:pt x="2469629" y="135004"/>
                  <a:pt x="2511719" y="139552"/>
                  <a:pt x="2552131" y="150778"/>
                </a:cubicBezTo>
                <a:cubicBezTo>
                  <a:pt x="2767072" y="210484"/>
                  <a:pt x="2583427" y="180279"/>
                  <a:pt x="2784143" y="205369"/>
                </a:cubicBezTo>
                <a:cubicBezTo>
                  <a:pt x="2986262" y="263116"/>
                  <a:pt x="2780187" y="219017"/>
                  <a:pt x="2961564" y="219017"/>
                </a:cubicBezTo>
                <a:cubicBezTo>
                  <a:pt x="3034494" y="219017"/>
                  <a:pt x="3107140" y="228115"/>
                  <a:pt x="3179928" y="232664"/>
                </a:cubicBezTo>
                <a:cubicBezTo>
                  <a:pt x="3248168" y="255411"/>
                  <a:pt x="3216323" y="232664"/>
                  <a:pt x="3248167" y="328199"/>
                </a:cubicBezTo>
                <a:lnTo>
                  <a:pt x="3248167" y="328199"/>
                </a:lnTo>
                <a:lnTo>
                  <a:pt x="3289110" y="355494"/>
                </a:lnTo>
                <a:cubicBezTo>
                  <a:pt x="3293659" y="378240"/>
                  <a:pt x="3294143" y="402195"/>
                  <a:pt x="3302758" y="423733"/>
                </a:cubicBezTo>
                <a:cubicBezTo>
                  <a:pt x="3312610" y="448362"/>
                  <a:pt x="3341811" y="465513"/>
                  <a:pt x="3343701" y="491972"/>
                </a:cubicBezTo>
                <a:cubicBezTo>
                  <a:pt x="3351163" y="596437"/>
                  <a:pt x="3338086" y="701447"/>
                  <a:pt x="3330054" y="805870"/>
                </a:cubicBezTo>
                <a:cubicBezTo>
                  <a:pt x="3328951" y="820214"/>
                  <a:pt x="3327458" y="837604"/>
                  <a:pt x="3316406" y="846814"/>
                </a:cubicBezTo>
                <a:cubicBezTo>
                  <a:pt x="3297586" y="862498"/>
                  <a:pt x="3271106" y="865507"/>
                  <a:pt x="3248167" y="874109"/>
                </a:cubicBezTo>
                <a:cubicBezTo>
                  <a:pt x="3234697" y="879160"/>
                  <a:pt x="3220694" y="882706"/>
                  <a:pt x="3207224" y="887757"/>
                </a:cubicBezTo>
                <a:cubicBezTo>
                  <a:pt x="3076671" y="936714"/>
                  <a:pt x="3190975" y="897722"/>
                  <a:pt x="3098042" y="928700"/>
                </a:cubicBezTo>
                <a:cubicBezTo>
                  <a:pt x="3236475" y="946004"/>
                  <a:pt x="3192489" y="937809"/>
                  <a:pt x="3343701" y="969643"/>
                </a:cubicBezTo>
                <a:cubicBezTo>
                  <a:pt x="3384743" y="978284"/>
                  <a:pt x="3426203" y="985417"/>
                  <a:pt x="3466531" y="996939"/>
                </a:cubicBezTo>
                <a:cubicBezTo>
                  <a:pt x="3490087" y="1003669"/>
                  <a:pt x="3510543" y="1020600"/>
                  <a:pt x="3534770" y="1024234"/>
                </a:cubicBezTo>
                <a:cubicBezTo>
                  <a:pt x="3611933" y="1035808"/>
                  <a:pt x="4072454" y="1051201"/>
                  <a:pt x="4080681" y="1051530"/>
                </a:cubicBezTo>
                <a:cubicBezTo>
                  <a:pt x="4089779" y="1065178"/>
                  <a:pt x="4097476" y="1079872"/>
                  <a:pt x="4107976" y="1092473"/>
                </a:cubicBezTo>
                <a:cubicBezTo>
                  <a:pt x="4120332" y="1107301"/>
                  <a:pt x="4148919" y="1114116"/>
                  <a:pt x="4148919" y="1133417"/>
                </a:cubicBezTo>
                <a:cubicBezTo>
                  <a:pt x="4148919" y="1152718"/>
                  <a:pt x="4124734" y="1164784"/>
                  <a:pt x="4107976" y="1174360"/>
                </a:cubicBezTo>
                <a:cubicBezTo>
                  <a:pt x="4091207" y="1183942"/>
                  <a:pt x="3976483" y="1200824"/>
                  <a:pt x="3971498" y="1201655"/>
                </a:cubicBezTo>
                <a:cubicBezTo>
                  <a:pt x="3962400" y="1183458"/>
                  <a:pt x="3941326" y="1167204"/>
                  <a:pt x="3944203" y="1147064"/>
                </a:cubicBezTo>
                <a:cubicBezTo>
                  <a:pt x="3946933" y="1127957"/>
                  <a:pt x="3969440" y="1117339"/>
                  <a:pt x="3985146" y="1106121"/>
                </a:cubicBezTo>
                <a:cubicBezTo>
                  <a:pt x="4014658" y="1085041"/>
                  <a:pt x="4047269" y="1076315"/>
                  <a:pt x="4080681" y="1065178"/>
                </a:cubicBezTo>
                <a:cubicBezTo>
                  <a:pt x="4158018" y="1074276"/>
                  <a:pt x="4236197" y="1077903"/>
                  <a:pt x="4312692" y="1092473"/>
                </a:cubicBezTo>
                <a:cubicBezTo>
                  <a:pt x="4332678" y="1096280"/>
                  <a:pt x="4348234" y="1112625"/>
                  <a:pt x="4367284" y="1119769"/>
                </a:cubicBezTo>
                <a:cubicBezTo>
                  <a:pt x="4384847" y="1126355"/>
                  <a:pt x="4403678" y="1128868"/>
                  <a:pt x="4421875" y="1133417"/>
                </a:cubicBezTo>
                <a:cubicBezTo>
                  <a:pt x="4444621" y="1147065"/>
                  <a:pt x="4469973" y="1157097"/>
                  <a:pt x="4490113" y="1174360"/>
                </a:cubicBezTo>
                <a:cubicBezTo>
                  <a:pt x="4502567" y="1185035"/>
                  <a:pt x="4504062" y="1205769"/>
                  <a:pt x="4517409" y="1215303"/>
                </a:cubicBezTo>
                <a:cubicBezTo>
                  <a:pt x="4552325" y="1240243"/>
                  <a:pt x="4613571" y="1248183"/>
                  <a:pt x="4653887" y="1256246"/>
                </a:cubicBezTo>
                <a:lnTo>
                  <a:pt x="5281684" y="1228951"/>
                </a:lnTo>
                <a:cubicBezTo>
                  <a:pt x="5327338" y="1226505"/>
                  <a:pt x="5372442" y="1215303"/>
                  <a:pt x="5418161" y="1215303"/>
                </a:cubicBezTo>
                <a:cubicBezTo>
                  <a:pt x="5577450" y="1215303"/>
                  <a:pt x="5736609" y="1224402"/>
                  <a:pt x="5895833" y="1228951"/>
                </a:cubicBezTo>
                <a:cubicBezTo>
                  <a:pt x="5873087" y="1242599"/>
                  <a:pt x="5849973" y="1255653"/>
                  <a:pt x="5827594" y="1269894"/>
                </a:cubicBezTo>
                <a:cubicBezTo>
                  <a:pt x="5799917" y="1287506"/>
                  <a:pt x="5773003" y="1306288"/>
                  <a:pt x="5745707" y="1324485"/>
                </a:cubicBezTo>
                <a:cubicBezTo>
                  <a:pt x="5732059" y="1333584"/>
                  <a:pt x="5720325" y="1346594"/>
                  <a:pt x="5704764" y="1351781"/>
                </a:cubicBezTo>
                <a:lnTo>
                  <a:pt x="5663821" y="1365429"/>
                </a:lnTo>
                <a:cubicBezTo>
                  <a:pt x="5700215" y="1383626"/>
                  <a:pt x="5734202" y="1407767"/>
                  <a:pt x="5773003" y="1420020"/>
                </a:cubicBezTo>
                <a:cubicBezTo>
                  <a:pt x="5821504" y="1435336"/>
                  <a:pt x="5873477" y="1436281"/>
                  <a:pt x="5923128" y="1447315"/>
                </a:cubicBezTo>
                <a:cubicBezTo>
                  <a:pt x="5955459" y="1454500"/>
                  <a:pt x="5986111" y="1468508"/>
                  <a:pt x="6018663" y="1474611"/>
                </a:cubicBezTo>
                <a:cubicBezTo>
                  <a:pt x="6059152" y="1482203"/>
                  <a:pt x="6100753" y="1482147"/>
                  <a:pt x="6141492" y="1488258"/>
                </a:cubicBezTo>
                <a:cubicBezTo>
                  <a:pt x="6191792" y="1495803"/>
                  <a:pt x="6241576" y="1506455"/>
                  <a:pt x="6291618" y="1515554"/>
                </a:cubicBezTo>
                <a:cubicBezTo>
                  <a:pt x="6301462" y="1513585"/>
                  <a:pt x="6382814" y="1500249"/>
                  <a:pt x="6400800" y="1488258"/>
                </a:cubicBezTo>
                <a:cubicBezTo>
                  <a:pt x="6416859" y="1477552"/>
                  <a:pt x="6427218" y="1460025"/>
                  <a:pt x="6441743" y="1447315"/>
                </a:cubicBezTo>
                <a:cubicBezTo>
                  <a:pt x="6510211" y="1387405"/>
                  <a:pt x="6487782" y="1400124"/>
                  <a:pt x="6550925" y="1379076"/>
                </a:cubicBezTo>
                <a:cubicBezTo>
                  <a:pt x="6560024" y="1360879"/>
                  <a:pt x="6563835" y="1338871"/>
                  <a:pt x="6578221" y="1324485"/>
                </a:cubicBezTo>
                <a:cubicBezTo>
                  <a:pt x="6588393" y="1314313"/>
                  <a:pt x="6606297" y="1317271"/>
                  <a:pt x="6619164" y="1310837"/>
                </a:cubicBezTo>
                <a:cubicBezTo>
                  <a:pt x="6642890" y="1298974"/>
                  <a:pt x="6666012" y="1285581"/>
                  <a:pt x="6687403" y="1269894"/>
                </a:cubicBezTo>
                <a:cubicBezTo>
                  <a:pt x="6734383" y="1235442"/>
                  <a:pt x="6768612" y="1179136"/>
                  <a:pt x="6823881" y="1160712"/>
                </a:cubicBezTo>
                <a:cubicBezTo>
                  <a:pt x="6837529" y="1156163"/>
                  <a:pt x="6851957" y="1153498"/>
                  <a:pt x="6864824" y="1147064"/>
                </a:cubicBezTo>
                <a:cubicBezTo>
                  <a:pt x="6888550" y="1135201"/>
                  <a:pt x="6908434" y="1115973"/>
                  <a:pt x="6933063" y="1106121"/>
                </a:cubicBezTo>
                <a:cubicBezTo>
                  <a:pt x="6954600" y="1097506"/>
                  <a:pt x="6978555" y="1097022"/>
                  <a:pt x="7001301" y="1092473"/>
                </a:cubicBezTo>
                <a:cubicBezTo>
                  <a:pt x="7100511" y="993264"/>
                  <a:pt x="7068852" y="1046428"/>
                  <a:pt x="7110484" y="942348"/>
                </a:cubicBezTo>
                <a:cubicBezTo>
                  <a:pt x="7070555" y="856787"/>
                  <a:pt x="7055490" y="740595"/>
                  <a:pt x="6960358" y="696688"/>
                </a:cubicBezTo>
                <a:cubicBezTo>
                  <a:pt x="6921172" y="678602"/>
                  <a:pt x="6878471" y="669393"/>
                  <a:pt x="6837528" y="655745"/>
                </a:cubicBezTo>
                <a:cubicBezTo>
                  <a:pt x="6814782" y="637548"/>
                  <a:pt x="6796224" y="612245"/>
                  <a:pt x="6769289" y="601154"/>
                </a:cubicBezTo>
                <a:cubicBezTo>
                  <a:pt x="6675172" y="562400"/>
                  <a:pt x="6581191" y="557508"/>
                  <a:pt x="6482687" y="546563"/>
                </a:cubicBezTo>
                <a:cubicBezTo>
                  <a:pt x="6392311" y="564638"/>
                  <a:pt x="6369563" y="545715"/>
                  <a:pt x="6455391" y="683040"/>
                </a:cubicBezTo>
                <a:cubicBezTo>
                  <a:pt x="6518232" y="783586"/>
                  <a:pt x="6521894" y="765982"/>
                  <a:pt x="6591869" y="792223"/>
                </a:cubicBezTo>
                <a:cubicBezTo>
                  <a:pt x="6614807" y="800825"/>
                  <a:pt x="6637361" y="810420"/>
                  <a:pt x="6660107" y="819518"/>
                </a:cubicBezTo>
                <a:cubicBezTo>
                  <a:pt x="6673755" y="860461"/>
                  <a:pt x="6674090" y="908647"/>
                  <a:pt x="6701051" y="942348"/>
                </a:cubicBezTo>
                <a:cubicBezTo>
                  <a:pt x="6715542" y="960461"/>
                  <a:pt x="6748092" y="946575"/>
                  <a:pt x="6769289" y="955996"/>
                </a:cubicBezTo>
                <a:cubicBezTo>
                  <a:pt x="6790075" y="965234"/>
                  <a:pt x="6803997" y="985892"/>
                  <a:pt x="6823881" y="996939"/>
                </a:cubicBezTo>
                <a:cubicBezTo>
                  <a:pt x="6865929" y="1020298"/>
                  <a:pt x="6901739" y="1026639"/>
                  <a:pt x="6946710" y="1037882"/>
                </a:cubicBezTo>
                <a:cubicBezTo>
                  <a:pt x="6960358" y="1046981"/>
                  <a:pt x="6978555" y="1078826"/>
                  <a:pt x="6987654" y="1065178"/>
                </a:cubicBezTo>
                <a:cubicBezTo>
                  <a:pt x="7027582" y="1005286"/>
                  <a:pt x="6988075" y="903090"/>
                  <a:pt x="6974006" y="846814"/>
                </a:cubicBezTo>
                <a:cubicBezTo>
                  <a:pt x="6937612" y="855912"/>
                  <a:pt x="6898378" y="857332"/>
                  <a:pt x="6864824" y="874109"/>
                </a:cubicBezTo>
                <a:cubicBezTo>
                  <a:pt x="6820804" y="896118"/>
                  <a:pt x="6833010" y="944630"/>
                  <a:pt x="6878472" y="955996"/>
                </a:cubicBezTo>
                <a:cubicBezTo>
                  <a:pt x="6954018" y="974882"/>
                  <a:pt x="7033147" y="974193"/>
                  <a:pt x="7110484" y="983291"/>
                </a:cubicBezTo>
                <a:cubicBezTo>
                  <a:pt x="7124132" y="987840"/>
                  <a:pt x="7138204" y="991272"/>
                  <a:pt x="7151427" y="996939"/>
                </a:cubicBezTo>
                <a:cubicBezTo>
                  <a:pt x="7170127" y="1004953"/>
                  <a:pt x="7186717" y="1017800"/>
                  <a:pt x="7206018" y="1024234"/>
                </a:cubicBezTo>
                <a:cubicBezTo>
                  <a:pt x="7228024" y="1031569"/>
                  <a:pt x="7251511" y="1033333"/>
                  <a:pt x="7274257" y="1037882"/>
                </a:cubicBezTo>
                <a:lnTo>
                  <a:pt x="7301552" y="1092473"/>
                </a:lnTo>
              </a:path>
            </a:pathLst>
          </a:cu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TextBox 4"/>
          <p:cNvSpPr txBox="1"/>
          <p:nvPr/>
        </p:nvSpPr>
        <p:spPr>
          <a:xfrm>
            <a:off x="323528" y="1484784"/>
            <a:ext cx="5677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200" b="1" dirty="0" smtClean="0">
                <a:solidFill>
                  <a:srgbClr val="0070C0"/>
                </a:solidFill>
                <a:latin typeface="Comic Sans MS" pitchFamily="66" charset="0"/>
              </a:rPr>
              <a:t>Atsakykime su peliuku...</a:t>
            </a:r>
            <a:endParaRPr lang="lt-LT" sz="32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80728"/>
            <a:ext cx="3299900" cy="430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8824687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/>
          <p:cNvSpPr>
            <a:spLocks noGrp="1"/>
          </p:cNvSpPr>
          <p:nvPr>
            <p:ph type="body" idx="10"/>
          </p:nvPr>
        </p:nvSpPr>
        <p:spPr>
          <a:xfrm>
            <a:off x="155448" y="116587"/>
            <a:ext cx="8833104" cy="1296189"/>
          </a:xfrm>
        </p:spPr>
        <p:txBody>
          <a:bodyPr>
            <a:normAutofit/>
          </a:bodyPr>
          <a:lstStyle/>
          <a:p>
            <a:r>
              <a:rPr lang="lt-LT" sz="3200" b="1" dirty="0" smtClean="0">
                <a:solidFill>
                  <a:srgbClr val="0070C0"/>
                </a:solidFill>
                <a:latin typeface="Comic Sans MS" pitchFamily="66" charset="0"/>
              </a:rPr>
              <a:t>Nuo ko dailininkai pradeda piešti žmogų?</a:t>
            </a:r>
            <a:endParaRPr lang="lt-LT" sz="32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lt-LT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Nuo kojų;</a:t>
            </a:r>
            <a:endParaRPr lang="lt-LT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lt-LT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Nuo rankų;</a:t>
            </a:r>
            <a:endParaRPr lang="lt-LT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Turinio vietos rezervavimo ženklas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lt-LT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Nuo akių;</a:t>
            </a:r>
            <a:endParaRPr lang="lt-LT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15064"/>
            <a:ext cx="345638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aveikslėlis 7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4517707"/>
            <a:ext cx="857250" cy="857250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4734" y="4609802"/>
            <a:ext cx="1512168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9214070"/>
      </p:ext>
    </p:extLst>
  </p:cSld>
  <p:clrMapOvr>
    <a:masterClrMapping/>
  </p:clrMapOvr>
  <p:transition spd="slow" advTm="9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/>
          <p:cNvSpPr>
            <a:spLocks noGrp="1"/>
          </p:cNvSpPr>
          <p:nvPr>
            <p:ph type="body" idx="10"/>
          </p:nvPr>
        </p:nvSpPr>
        <p:spPr>
          <a:xfrm>
            <a:off x="107504" y="260648"/>
            <a:ext cx="8833104" cy="1047213"/>
          </a:xfrm>
        </p:spPr>
        <p:txBody>
          <a:bodyPr>
            <a:noAutofit/>
          </a:bodyPr>
          <a:lstStyle/>
          <a:p>
            <a:r>
              <a:rPr lang="lt-LT" sz="32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Kodėl pradedamas žmogaus veidas piešti nuo akių?</a:t>
            </a:r>
            <a:endParaRPr lang="lt-LT" sz="3200" b="1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1"/>
          </p:nvPr>
        </p:nvSpPr>
        <p:spPr>
          <a:xfrm>
            <a:off x="971600" y="1673352"/>
            <a:ext cx="5832648" cy="1215923"/>
          </a:xfrm>
        </p:spPr>
        <p:txBody>
          <a:bodyPr/>
          <a:lstStyle/>
          <a:p>
            <a:r>
              <a:rPr lang="lt-LT" b="1" dirty="0" smtClean="0">
                <a:solidFill>
                  <a:srgbClr val="FF0000"/>
                </a:solidFill>
                <a:latin typeface="Comic Sans MS" pitchFamily="66" charset="0"/>
              </a:rPr>
              <a:t>Nes tai yra piešinio centras;</a:t>
            </a:r>
            <a:endParaRPr lang="lt-LT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quarter" idx="12"/>
          </p:nvPr>
        </p:nvSpPr>
        <p:spPr>
          <a:xfrm>
            <a:off x="1043608" y="3005861"/>
            <a:ext cx="5400600" cy="1215923"/>
          </a:xfrm>
        </p:spPr>
        <p:txBody>
          <a:bodyPr/>
          <a:lstStyle/>
          <a:p>
            <a:r>
              <a:rPr lang="lt-LT" b="1" dirty="0" smtClean="0">
                <a:solidFill>
                  <a:srgbClr val="FF0000"/>
                </a:solidFill>
                <a:latin typeface="Comic Sans MS" pitchFamily="66" charset="0"/>
              </a:rPr>
              <a:t>Nes tai yra žmogaus kūno centras;</a:t>
            </a:r>
            <a:endParaRPr lang="lt-LT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Turinio vietos rezervavimo ženklas 4"/>
          <p:cNvSpPr>
            <a:spLocks noGrp="1"/>
          </p:cNvSpPr>
          <p:nvPr>
            <p:ph sz="quarter" idx="13"/>
          </p:nvPr>
        </p:nvSpPr>
        <p:spPr>
          <a:xfrm>
            <a:off x="1043608" y="4338371"/>
            <a:ext cx="5832648" cy="1215923"/>
          </a:xfrm>
        </p:spPr>
        <p:txBody>
          <a:bodyPr/>
          <a:lstStyle/>
          <a:p>
            <a:r>
              <a:rPr lang="lt-LT" b="1" dirty="0" smtClean="0">
                <a:solidFill>
                  <a:srgbClr val="FF0000"/>
                </a:solidFill>
                <a:latin typeface="Comic Sans MS" pitchFamily="66" charset="0"/>
              </a:rPr>
              <a:t>Nes tai yra veido centras;</a:t>
            </a:r>
            <a:endParaRPr lang="lt-LT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4288" y="4653136"/>
            <a:ext cx="1509352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92959" y="1268760"/>
            <a:ext cx="2280681" cy="326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aveikslėlis 9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4517707"/>
            <a:ext cx="857250" cy="857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791710"/>
      </p:ext>
    </p:extLst>
  </p:cSld>
  <p:clrMapOvr>
    <a:masterClrMapping/>
  </p:clrMapOvr>
  <p:transition spd="slow" advTm="9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1196752"/>
            <a:ext cx="51125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6600" dirty="0" smtClean="0">
                <a:solidFill>
                  <a:srgbClr val="F1F18D"/>
                </a:solidFill>
                <a:latin typeface="Segoe Script" pitchFamily="34" charset="0"/>
              </a:rPr>
              <a:t>PIEŠKIME ŽMOGŲ</a:t>
            </a:r>
            <a:endParaRPr lang="lt-LT" sz="6600" dirty="0">
              <a:solidFill>
                <a:srgbClr val="F1F18D"/>
              </a:solidFill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460568"/>
      </p:ext>
    </p:extLst>
  </p:cSld>
  <p:clrMapOvr>
    <a:masterClrMapping/>
  </p:clrMapOvr>
  <p:transition spd="slow" advTm="6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/>
          <p:cNvSpPr>
            <a:spLocks noGrp="1"/>
          </p:cNvSpPr>
          <p:nvPr>
            <p:ph type="body" idx="10"/>
          </p:nvPr>
        </p:nvSpPr>
        <p:spPr>
          <a:xfrm>
            <a:off x="155448" y="116587"/>
            <a:ext cx="8833104" cy="1368197"/>
          </a:xfrm>
        </p:spPr>
        <p:txBody>
          <a:bodyPr>
            <a:normAutofit/>
          </a:bodyPr>
          <a:lstStyle/>
          <a:p>
            <a:r>
              <a:rPr lang="lt-LT" sz="3200" b="1" dirty="0" smtClean="0">
                <a:solidFill>
                  <a:srgbClr val="0070C0"/>
                </a:solidFill>
                <a:latin typeface="Comic Sans MS" pitchFamily="66" charset="0"/>
              </a:rPr>
              <a:t>Į ką a</a:t>
            </a:r>
            <a:r>
              <a:rPr lang="fi-FI" sz="3200" b="1" dirty="0" smtClean="0">
                <a:solidFill>
                  <a:srgbClr val="0070C0"/>
                </a:solidFill>
                <a:latin typeface="Comic Sans MS" pitchFamily="66" charset="0"/>
              </a:rPr>
              <a:t>tstumas </a:t>
            </a:r>
            <a:r>
              <a:rPr lang="fi-FI" sz="3200" b="1" dirty="0">
                <a:solidFill>
                  <a:srgbClr val="0070C0"/>
                </a:solidFill>
                <a:latin typeface="Comic Sans MS" pitchFamily="66" charset="0"/>
              </a:rPr>
              <a:t>tarp akių yra </a:t>
            </a:r>
            <a:r>
              <a:rPr lang="fi-FI" sz="3200" b="1" dirty="0" smtClean="0">
                <a:solidFill>
                  <a:srgbClr val="0070C0"/>
                </a:solidFill>
                <a:latin typeface="Comic Sans MS" pitchFamily="66" charset="0"/>
              </a:rPr>
              <a:t>panašus</a:t>
            </a:r>
            <a:r>
              <a:rPr lang="lt-LT" sz="3200" b="1" dirty="0" smtClean="0">
                <a:solidFill>
                  <a:srgbClr val="0070C0"/>
                </a:solidFill>
                <a:latin typeface="Comic Sans MS" pitchFamily="66" charset="0"/>
              </a:rPr>
              <a:t> piešiant?</a:t>
            </a:r>
            <a:r>
              <a:rPr lang="fi-FI" sz="32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endParaRPr lang="lt-LT" sz="32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lt-LT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Į rankos plotį;</a:t>
            </a:r>
            <a:endParaRPr lang="lt-LT" b="1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lt-LT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Į galvos plotį;</a:t>
            </a:r>
            <a:endParaRPr lang="lt-LT" b="1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Turinio vietos rezervavimo ženklas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lt-LT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Į nosies plotį;</a:t>
            </a:r>
            <a:endParaRPr lang="lt-LT" b="1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293096"/>
            <a:ext cx="1520179" cy="223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aveikslėlis 7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4517707"/>
            <a:ext cx="857250" cy="85725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916" y="1556792"/>
            <a:ext cx="3736540" cy="266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8845183"/>
      </p:ext>
    </p:extLst>
  </p:cSld>
  <p:clrMapOvr>
    <a:masterClrMapping/>
  </p:clrMapOvr>
  <p:transition spd="slow" advTm="9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/>
          <p:cNvSpPr>
            <a:spLocks noGrp="1"/>
          </p:cNvSpPr>
          <p:nvPr>
            <p:ph type="body" idx="10"/>
          </p:nvPr>
        </p:nvSpPr>
        <p:spPr>
          <a:xfrm>
            <a:off x="155448" y="116587"/>
            <a:ext cx="8833104" cy="1296189"/>
          </a:xfrm>
        </p:spPr>
        <p:txBody>
          <a:bodyPr>
            <a:normAutofit/>
          </a:bodyPr>
          <a:lstStyle/>
          <a:p>
            <a:r>
              <a:rPr lang="lt-LT" sz="3200" b="1" dirty="0" smtClean="0">
                <a:solidFill>
                  <a:srgbClr val="0070C0"/>
                </a:solidFill>
                <a:latin typeface="Comic Sans MS" pitchFamily="66" charset="0"/>
              </a:rPr>
              <a:t>Kiek reikia galvos ilgių piešiant proporcingą žmogaus ūgį?</a:t>
            </a:r>
            <a:endParaRPr lang="lt-LT" sz="32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lt-LT" sz="4000" b="1" dirty="0" smtClean="0">
                <a:solidFill>
                  <a:srgbClr val="00B050"/>
                </a:solidFill>
              </a:rPr>
              <a:t>7</a:t>
            </a:r>
            <a:endParaRPr lang="lt-LT" sz="4000" b="1" dirty="0">
              <a:solidFill>
                <a:srgbClr val="00B050"/>
              </a:solidFill>
            </a:endParaRP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lt-LT" sz="4000" b="1" dirty="0" smtClean="0">
                <a:solidFill>
                  <a:srgbClr val="00B050"/>
                </a:solidFill>
              </a:rPr>
              <a:t>8</a:t>
            </a:r>
            <a:endParaRPr lang="lt-LT" sz="4000" b="1" dirty="0">
              <a:solidFill>
                <a:srgbClr val="00B050"/>
              </a:solidFill>
            </a:endParaRPr>
          </a:p>
        </p:txBody>
      </p:sp>
      <p:sp>
        <p:nvSpPr>
          <p:cNvPr id="5" name="Turinio vietos rezervavimo ženklas 4"/>
          <p:cNvSpPr>
            <a:spLocks noGrp="1"/>
          </p:cNvSpPr>
          <p:nvPr>
            <p:ph sz="quarter" idx="13"/>
          </p:nvPr>
        </p:nvSpPr>
        <p:spPr>
          <a:xfrm>
            <a:off x="1331640" y="4509120"/>
            <a:ext cx="7388352" cy="1215923"/>
          </a:xfrm>
        </p:spPr>
        <p:txBody>
          <a:bodyPr>
            <a:normAutofit/>
          </a:bodyPr>
          <a:lstStyle/>
          <a:p>
            <a:r>
              <a:rPr lang="lt-LT" sz="4000" b="1" dirty="0" smtClean="0">
                <a:solidFill>
                  <a:srgbClr val="00B050"/>
                </a:solidFill>
              </a:rPr>
              <a:t>6</a:t>
            </a:r>
            <a:endParaRPr lang="lt-LT" sz="4000" b="1" dirty="0">
              <a:solidFill>
                <a:srgbClr val="00B050"/>
              </a:solidFill>
            </a:endParaRPr>
          </a:p>
        </p:txBody>
      </p:sp>
      <p:pic>
        <p:nvPicPr>
          <p:cNvPr id="7" name="Paveikslėlis 6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3185198"/>
            <a:ext cx="857250" cy="857250"/>
          </a:xfrm>
          <a:prstGeom prst="rect">
            <a:avLst/>
          </a:prstGeom>
        </p:spPr>
      </p:pic>
      <p:pic>
        <p:nvPicPr>
          <p:cNvPr id="5122" name="Picture 2" descr="D:\Desktop\70053-Royalty-Free-RF-Clipart-Illustration-Of-A-3d-Mouse-Character-Holding-A-Pencil-Pose-2[1]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0732" y1="66667" x2="70732" y2="66667"/>
                        <a14:foregroundMark x1="73984" y1="66667" x2="73984" y2="66667"/>
                        <a14:foregroundMark x1="76423" y1="66667" x2="76423" y2="66667"/>
                        <a14:foregroundMark x1="82927" y1="66667" x2="82927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236421"/>
            <a:ext cx="2123728" cy="258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628800"/>
            <a:ext cx="3168352" cy="458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87817"/>
      </p:ext>
    </p:extLst>
  </p:cSld>
  <p:clrMapOvr>
    <a:masterClrMapping/>
  </p:clrMapOvr>
  <p:transition spd="slow" advTm="9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o vietos rezervavimo ženklas 5"/>
          <p:cNvSpPr>
            <a:spLocks noGrp="1"/>
          </p:cNvSpPr>
          <p:nvPr>
            <p:ph type="body" idx="10"/>
          </p:nvPr>
        </p:nvSpPr>
        <p:spPr/>
        <p:txBody>
          <a:bodyPr>
            <a:normAutofit/>
          </a:bodyPr>
          <a:lstStyle/>
          <a:p>
            <a:r>
              <a:rPr lang="lt-LT" sz="3200" b="1" dirty="0" smtClean="0">
                <a:solidFill>
                  <a:srgbClr val="0070C0"/>
                </a:solidFill>
                <a:latin typeface="Comic Sans MS" pitchFamily="66" charset="0"/>
              </a:rPr>
              <a:t>Kam lygus liemens plotis piešiant žmogų?</a:t>
            </a:r>
            <a:endParaRPr lang="lt-LT" sz="32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2" name="Turinio vietos rezervavimo ženklas 1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lt-LT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Rankos ilgiui;</a:t>
            </a:r>
            <a:endParaRPr lang="lt-LT" b="1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3" name="Turinio vietos rezervavimo ženklas 1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lt-LT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Galvos ilgiui;</a:t>
            </a:r>
            <a:endParaRPr lang="lt-LT" b="1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4" name="Turinio vietos rezervavimo ženklas 1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lt-LT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Kojos ilgiui;</a:t>
            </a:r>
            <a:endParaRPr lang="lt-LT" b="1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9220" name="Picture 4" descr="D:\Desktop\73415-Royalty-Free-RF-Clipart-Illustration-Of-A-3d-Mouse-Character-Holding-The-Cable-To-A-Blue-Computer-Mouse[1]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5333" y1="91837" x2="15333" y2="91837"/>
                        <a14:foregroundMark x1="20000" y1="87755" x2="20000" y2="87755"/>
                        <a14:foregroundMark x1="8000" y1="87755" x2="8000" y2="87755"/>
                        <a14:foregroundMark x1="36000" y1="87075" x2="38667" y2="87075"/>
                        <a14:foregroundMark x1="51333" y1="60544" x2="51333" y2="60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807762"/>
            <a:ext cx="2841104" cy="278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10" y="1700808"/>
            <a:ext cx="2586827" cy="329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aveikslėlis 20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3185198"/>
            <a:ext cx="857250" cy="857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8057802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/>
          <p:cNvSpPr>
            <a:spLocks noGrp="1"/>
          </p:cNvSpPr>
          <p:nvPr>
            <p:ph type="body" idx="10"/>
          </p:nvPr>
        </p:nvSpPr>
        <p:spPr>
          <a:xfrm>
            <a:off x="155448" y="116587"/>
            <a:ext cx="8833104" cy="1296189"/>
          </a:xfrm>
        </p:spPr>
        <p:txBody>
          <a:bodyPr>
            <a:normAutofit/>
          </a:bodyPr>
          <a:lstStyle/>
          <a:p>
            <a:r>
              <a:rPr lang="lt-LT" sz="3200" b="1" dirty="0" smtClean="0">
                <a:solidFill>
                  <a:srgbClr val="0070C0"/>
                </a:solidFill>
                <a:latin typeface="Comic Sans MS" pitchFamily="66" charset="0"/>
              </a:rPr>
              <a:t>Kur yra žmogaus svorio centras piešinyje?</a:t>
            </a:r>
            <a:endParaRPr lang="lt-LT" sz="32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lt-LT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Rankose;</a:t>
            </a:r>
            <a:endParaRPr lang="lt-LT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lt-LT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Galvoje;</a:t>
            </a:r>
            <a:endParaRPr lang="lt-LT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Turinio vietos rezervavimo ženklas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lt-LT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Dubens srityje;</a:t>
            </a:r>
            <a:endParaRPr lang="lt-LT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24744"/>
            <a:ext cx="14636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D:\Desktop\3405a84f19f58c0b5218e9d715b2bbb0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643" y="1772816"/>
            <a:ext cx="3050785" cy="425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aveikslėlis 8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4517707"/>
            <a:ext cx="857250" cy="857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5630256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o vietos rezervavimo ženklas 5"/>
          <p:cNvSpPr>
            <a:spLocks noGrp="1"/>
          </p:cNvSpPr>
          <p:nvPr>
            <p:ph type="body" idx="10"/>
          </p:nvPr>
        </p:nvSpPr>
        <p:spPr>
          <a:xfrm>
            <a:off x="155448" y="116587"/>
            <a:ext cx="8833104" cy="1368197"/>
          </a:xfrm>
        </p:spPr>
        <p:txBody>
          <a:bodyPr>
            <a:normAutofit/>
          </a:bodyPr>
          <a:lstStyle/>
          <a:p>
            <a:r>
              <a:rPr lang="lt-LT" sz="4000" b="1" dirty="0" smtClean="0">
                <a:solidFill>
                  <a:srgbClr val="0070C0"/>
                </a:solidFill>
                <a:latin typeface="Comic Sans MS" pitchFamily="66" charset="0"/>
              </a:rPr>
              <a:t>        </a:t>
            </a:r>
            <a:r>
              <a:rPr lang="en-US" sz="4000" b="1" dirty="0" err="1" smtClean="0">
                <a:solidFill>
                  <a:srgbClr val="0070C0"/>
                </a:solidFill>
                <a:latin typeface="Comic Sans MS" pitchFamily="66" charset="0"/>
              </a:rPr>
              <a:t>Kas</a:t>
            </a:r>
            <a:r>
              <a:rPr lang="en-US" sz="40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Comic Sans MS" pitchFamily="66" charset="0"/>
              </a:rPr>
              <a:t>yra</a:t>
            </a:r>
            <a:r>
              <a:rPr lang="en-US" sz="40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Comic Sans MS" pitchFamily="66" charset="0"/>
              </a:rPr>
              <a:t>portretas</a:t>
            </a:r>
            <a:r>
              <a:rPr lang="en-US" sz="4000" b="1" dirty="0" smtClean="0">
                <a:solidFill>
                  <a:srgbClr val="0070C0"/>
                </a:solidFill>
                <a:latin typeface="Comic Sans MS" pitchFamily="66" charset="0"/>
              </a:rPr>
              <a:t>?</a:t>
            </a:r>
            <a:endParaRPr lang="lt-LT" sz="40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7" name="Turinio vietos rezervavimo ženklas 6"/>
          <p:cNvSpPr>
            <a:spLocks noGrp="1"/>
          </p:cNvSpPr>
          <p:nvPr>
            <p:ph sz="quarter" idx="11"/>
          </p:nvPr>
        </p:nvSpPr>
        <p:spPr>
          <a:xfrm>
            <a:off x="1371600" y="1673352"/>
            <a:ext cx="3882788" cy="1215923"/>
          </a:xfrm>
        </p:spPr>
        <p:txBody>
          <a:bodyPr>
            <a:normAutofit/>
          </a:bodyPr>
          <a:lstStyle/>
          <a:p>
            <a:r>
              <a:rPr lang="lt-LT" sz="28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Tai sporto šaka;</a:t>
            </a:r>
            <a:endParaRPr lang="lt-LT" sz="28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" name="Turinio vietos rezervavimo ženklas 7"/>
          <p:cNvSpPr>
            <a:spLocks noGrp="1"/>
          </p:cNvSpPr>
          <p:nvPr>
            <p:ph sz="quarter" idx="12"/>
          </p:nvPr>
        </p:nvSpPr>
        <p:spPr>
          <a:xfrm>
            <a:off x="1371600" y="3005861"/>
            <a:ext cx="4568552" cy="121592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Tai pie</a:t>
            </a:r>
            <a:r>
              <a:rPr lang="lt-LT" sz="2800" b="1" dirty="0" err="1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šinys</a:t>
            </a:r>
            <a:r>
              <a:rPr lang="lt-LT" sz="28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, kuriame atvaizduotas veidas;</a:t>
            </a:r>
            <a:endParaRPr lang="lt-LT" sz="28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Turinio vietos rezervavimo ženklas 8"/>
          <p:cNvSpPr>
            <a:spLocks noGrp="1"/>
          </p:cNvSpPr>
          <p:nvPr>
            <p:ph sz="quarter" idx="13"/>
          </p:nvPr>
        </p:nvSpPr>
        <p:spPr>
          <a:xfrm>
            <a:off x="1371600" y="4338371"/>
            <a:ext cx="4064496" cy="1215923"/>
          </a:xfrm>
        </p:spPr>
        <p:txBody>
          <a:bodyPr>
            <a:normAutofit/>
          </a:bodyPr>
          <a:lstStyle/>
          <a:p>
            <a:r>
              <a:rPr lang="lt-LT" sz="28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Tai piešinys, kuriame atvaizduota gamta;</a:t>
            </a:r>
            <a:endParaRPr lang="lt-LT" sz="28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1" name="Paveikslėlis 10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3185198"/>
            <a:ext cx="857250" cy="85725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86679"/>
            <a:ext cx="3574972" cy="4750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D:\Desktop\54763-Royalty-Free-RF-Clipart-Illustration-Of-A-3d-Mouse-Character-Walking-Forward[1]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0648"/>
            <a:ext cx="1176106" cy="172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7094876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o vietos rezervavimo ženklas 9"/>
          <p:cNvSpPr>
            <a:spLocks noGrp="1"/>
          </p:cNvSpPr>
          <p:nvPr>
            <p:ph type="body" idx="10"/>
          </p:nvPr>
        </p:nvSpPr>
        <p:spPr>
          <a:xfrm>
            <a:off x="155448" y="116587"/>
            <a:ext cx="8833104" cy="1224181"/>
          </a:xfrm>
        </p:spPr>
        <p:txBody>
          <a:bodyPr>
            <a:normAutofit/>
          </a:bodyPr>
          <a:lstStyle/>
          <a:p>
            <a:r>
              <a:rPr lang="lt-LT" sz="3600" b="1" dirty="0" smtClean="0">
                <a:solidFill>
                  <a:srgbClr val="0070C0"/>
                </a:solidFill>
                <a:latin typeface="Comic Sans MS" pitchFamily="66" charset="0"/>
              </a:rPr>
              <a:t>Kas yra šaržas?</a:t>
            </a:r>
            <a:endParaRPr lang="lt-LT" sz="36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1" name="Turinio vietos rezervavimo ženklas 10"/>
          <p:cNvSpPr>
            <a:spLocks noGrp="1"/>
          </p:cNvSpPr>
          <p:nvPr>
            <p:ph sz="quarter" idx="11"/>
          </p:nvPr>
        </p:nvSpPr>
        <p:spPr>
          <a:xfrm>
            <a:off x="1012698" y="1755783"/>
            <a:ext cx="4496544" cy="1215923"/>
          </a:xfrm>
        </p:spPr>
        <p:txBody>
          <a:bodyPr/>
          <a:lstStyle/>
          <a:p>
            <a:r>
              <a:rPr lang="lt-LT" b="1" dirty="0" smtClean="0">
                <a:solidFill>
                  <a:srgbClr val="FF0000"/>
                </a:solidFill>
                <a:latin typeface="Comic Sans MS" pitchFamily="66" charset="0"/>
              </a:rPr>
              <a:t>Tai dirbinys iš stiklo;</a:t>
            </a:r>
            <a:endParaRPr lang="lt-LT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Turinio vietos rezervavimo ženklas 11"/>
          <p:cNvSpPr>
            <a:spLocks noGrp="1"/>
          </p:cNvSpPr>
          <p:nvPr>
            <p:ph sz="quarter" idx="12"/>
          </p:nvPr>
        </p:nvSpPr>
        <p:spPr>
          <a:xfrm>
            <a:off x="1012698" y="3005861"/>
            <a:ext cx="4639422" cy="1215923"/>
          </a:xfrm>
        </p:spPr>
        <p:txBody>
          <a:bodyPr>
            <a:normAutofit/>
          </a:bodyPr>
          <a:lstStyle/>
          <a:p>
            <a:r>
              <a:rPr lang="lt-LT" b="1" dirty="0" smtClean="0">
                <a:solidFill>
                  <a:srgbClr val="FF0000"/>
                </a:solidFill>
                <a:latin typeface="Comic Sans MS" pitchFamily="66" charset="0"/>
              </a:rPr>
              <a:t>Tai piešimas akvarele; </a:t>
            </a:r>
            <a:endParaRPr lang="lt-LT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Turinio vietos rezervavimo ženklas 12"/>
          <p:cNvSpPr>
            <a:spLocks noGrp="1"/>
          </p:cNvSpPr>
          <p:nvPr>
            <p:ph sz="quarter" idx="13"/>
          </p:nvPr>
        </p:nvSpPr>
        <p:spPr>
          <a:xfrm>
            <a:off x="1037396" y="4924378"/>
            <a:ext cx="4352528" cy="901158"/>
          </a:xfrm>
        </p:spPr>
        <p:txBody>
          <a:bodyPr>
            <a:normAutofit fontScale="92500" lnSpcReduction="20000"/>
          </a:bodyPr>
          <a:lstStyle/>
          <a:p>
            <a:r>
              <a:rPr lang="lt-LT" sz="3500" b="1" dirty="0" smtClean="0">
                <a:solidFill>
                  <a:srgbClr val="FF0000"/>
                </a:solidFill>
                <a:latin typeface="Comic Sans MS" pitchFamily="66" charset="0"/>
              </a:rPr>
              <a:t>Tai humoristinis </a:t>
            </a:r>
            <a:r>
              <a:rPr lang="lt-LT" sz="3500" b="1" dirty="0">
                <a:solidFill>
                  <a:srgbClr val="FF0000"/>
                </a:solidFill>
                <a:latin typeface="Comic Sans MS" pitchFamily="66" charset="0"/>
              </a:rPr>
              <a:t>žmogaus </a:t>
            </a:r>
            <a:r>
              <a:rPr lang="lt-LT" sz="3500" b="1" dirty="0" smtClean="0">
                <a:solidFill>
                  <a:srgbClr val="FF0000"/>
                </a:solidFill>
                <a:latin typeface="Comic Sans MS" pitchFamily="66" charset="0"/>
              </a:rPr>
              <a:t>portretas; </a:t>
            </a:r>
            <a:endParaRPr lang="lt-LT" sz="3500" b="1" dirty="0">
              <a:solidFill>
                <a:srgbClr val="FF0000"/>
              </a:solidFill>
              <a:latin typeface="Comic Sans MS" pitchFamily="66" charset="0"/>
            </a:endParaRPr>
          </a:p>
          <a:p>
            <a:endParaRPr lang="lt-LT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5" name="Paveikslėlis 14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4517707"/>
            <a:ext cx="857250" cy="857250"/>
          </a:xfrm>
          <a:prstGeom prst="rect">
            <a:avLst/>
          </a:prstGeom>
        </p:spPr>
      </p:pic>
      <p:pic>
        <p:nvPicPr>
          <p:cNvPr id="3074" name="Picture 2" descr="D:\Desktop\aliejine-tapyba-pavasaris-84584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192876"/>
            <a:ext cx="3045075" cy="350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Desktop\imagesCAST1U3V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99" r="100000">
                        <a14:foregroundMark x1="86813" y1="62500" x2="86813" y2="62500"/>
                        <a14:foregroundMark x1="93407" y1="61667" x2="93407" y2="6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285" y="764703"/>
            <a:ext cx="1503139" cy="198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3052928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o vietos rezervavimo ženklas 2"/>
          <p:cNvSpPr>
            <a:spLocks noGrp="1"/>
          </p:cNvSpPr>
          <p:nvPr>
            <p:ph type="body" idx="10"/>
          </p:nvPr>
        </p:nvSpPr>
        <p:spPr>
          <a:xfrm>
            <a:off x="107504" y="116632"/>
            <a:ext cx="8833104" cy="1368152"/>
          </a:xfrm>
        </p:spPr>
        <p:txBody>
          <a:bodyPr>
            <a:normAutofit/>
          </a:bodyPr>
          <a:lstStyle/>
          <a:p>
            <a:r>
              <a:rPr lang="lt-LT" sz="3600" b="1" dirty="0" smtClean="0">
                <a:solidFill>
                  <a:srgbClr val="0070C0"/>
                </a:solidFill>
                <a:latin typeface="Comic Sans MS" pitchFamily="66" charset="0"/>
              </a:rPr>
              <a:t>Apibrėžkite kur matote portretą.</a:t>
            </a:r>
            <a:endParaRPr lang="lt-LT" sz="36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125321"/>
            <a:ext cx="1667800" cy="225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1518623" cy="2212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556791"/>
            <a:ext cx="1656184" cy="221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403" y="1584641"/>
            <a:ext cx="2651353" cy="190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199" y="4125321"/>
            <a:ext cx="2681014" cy="146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3769643"/>
            <a:ext cx="2526777" cy="1819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4849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o vietos rezervavimo ženklas 6"/>
          <p:cNvSpPr>
            <a:spLocks noGrp="1"/>
          </p:cNvSpPr>
          <p:nvPr>
            <p:ph type="body" idx="10"/>
          </p:nvPr>
        </p:nvSpPr>
        <p:spPr>
          <a:xfrm>
            <a:off x="155448" y="116587"/>
            <a:ext cx="8833104" cy="1512213"/>
          </a:xfrm>
        </p:spPr>
        <p:txBody>
          <a:bodyPr>
            <a:normAutofit/>
          </a:bodyPr>
          <a:lstStyle/>
          <a:p>
            <a:r>
              <a:rPr lang="lt-LT" sz="3200" b="1" dirty="0" smtClean="0">
                <a:solidFill>
                  <a:srgbClr val="0070C0"/>
                </a:solidFill>
                <a:latin typeface="Comic Sans MS" pitchFamily="66" charset="0"/>
              </a:rPr>
              <a:t>Suraskite ir pažymėkite šaržus.</a:t>
            </a:r>
            <a:endParaRPr lang="lt-LT" sz="32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852" y="1260267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077072"/>
            <a:ext cx="16097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D:\Desktop\autosarzas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256" y="4420725"/>
            <a:ext cx="1906196" cy="212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700808"/>
            <a:ext cx="2050255" cy="147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14" y="4360540"/>
            <a:ext cx="2334449" cy="171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156" y="1412776"/>
            <a:ext cx="2258357" cy="2442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26246"/>
            <a:ext cx="2150879" cy="1534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3588970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o vietos rezervavimo ženklas 8"/>
          <p:cNvSpPr>
            <a:spLocks noGrp="1"/>
          </p:cNvSpPr>
          <p:nvPr>
            <p:ph type="body" idx="10"/>
          </p:nvPr>
        </p:nvSpPr>
        <p:spPr/>
        <p:txBody>
          <a:bodyPr>
            <a:normAutofit/>
          </a:bodyPr>
          <a:lstStyle/>
          <a:p>
            <a:r>
              <a:rPr lang="lt-LT" sz="3200" b="1" dirty="0" smtClean="0">
                <a:solidFill>
                  <a:srgbClr val="0070C0"/>
                </a:solidFill>
                <a:latin typeface="Comic Sans MS" pitchFamily="66" charset="0"/>
              </a:rPr>
              <a:t>Įsivertink. Kaip tau seksis piešti žmogų?</a:t>
            </a:r>
            <a:endParaRPr lang="lt-LT" sz="32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0" name="Turinio vietos rezervavimo ženklas 9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lt-LT" sz="3600" b="1" dirty="0" smtClean="0">
                <a:solidFill>
                  <a:srgbClr val="002060"/>
                </a:solidFill>
                <a:latin typeface="Comic Sans MS" pitchFamily="66" charset="0"/>
              </a:rPr>
              <a:t>Puikiai;</a:t>
            </a:r>
            <a:endParaRPr lang="lt-LT" sz="36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1" name="Turinio vietos rezervavimo ženklas 10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lt-LT" sz="3600" b="1" dirty="0" smtClean="0">
                <a:solidFill>
                  <a:srgbClr val="002060"/>
                </a:solidFill>
                <a:latin typeface="Comic Sans MS" pitchFamily="66" charset="0"/>
              </a:rPr>
              <a:t>Gerai;</a:t>
            </a:r>
            <a:endParaRPr lang="lt-LT" sz="36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2" name="Turinio vietos rezervavimo ženklas 1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lt-LT" sz="3600" b="1" dirty="0" smtClean="0">
                <a:solidFill>
                  <a:srgbClr val="002060"/>
                </a:solidFill>
                <a:latin typeface="Comic Sans MS" pitchFamily="66" charset="0"/>
              </a:rPr>
              <a:t>Sunkiai;</a:t>
            </a:r>
            <a:endParaRPr lang="lt-LT" sz="36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11266" name="Picture 2" descr="D:\Desktop\54757-Royalty-Free-RF-Clipart-Illustration-Of-A-3d-Mouse-Character-Giving-The-Thumbs-Up-Pose-2[1]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786" r="89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688743"/>
            <a:ext cx="2142480" cy="286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43000"/>
            <a:ext cx="33909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9998389"/>
      </p:ext>
    </p:extLst>
  </p:cSld>
  <p:clrMapOvr>
    <a:masterClrMapping/>
  </p:clrMapOvr>
  <p:transition spd="slow" advTm="9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D:\Desktop\1334083014_humorous-color-pencils-vector-graphics[1]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000" y1="22177" x2="5000" y2="22177"/>
                        <a14:foregroundMark x1="7400" y1="29032" x2="7400" y2="29032"/>
                        <a14:foregroundMark x1="13400" y1="27621" x2="13400" y2="27621"/>
                        <a14:foregroundMark x1="12400" y1="38105" x2="14200" y2="38105"/>
                        <a14:foregroundMark x1="11400" y1="40121" x2="11400" y2="40121"/>
                        <a14:foregroundMark x1="17400" y1="35484" x2="17400" y2="35484"/>
                        <a14:foregroundMark x1="40600" y1="40323" x2="40600" y2="40323"/>
                        <a14:foregroundMark x1="38800" y1="41935" x2="38800" y2="41935"/>
                        <a14:foregroundMark x1="75200" y1="40121" x2="76400" y2="40121"/>
                        <a14:foregroundMark x1="12200" y1="30847" x2="12200" y2="30847"/>
                        <a14:foregroundMark x1="11000" y1="87097" x2="11000" y2="87097"/>
                        <a14:foregroundMark x1="6800" y1="87097" x2="6800" y2="87097"/>
                        <a14:foregroundMark x1="1800" y1="87702" x2="1800" y2="87702"/>
                        <a14:foregroundMark x1="18800" y1="85081" x2="20200" y2="85081"/>
                        <a14:foregroundMark x1="14200" y1="95766" x2="14200" y2="95766"/>
                        <a14:foregroundMark x1="8200" y1="41935" x2="8200" y2="41935"/>
                        <a14:foregroundMark x1="14400" y1="46774" x2="14400" y2="46774"/>
                        <a14:foregroundMark x1="6200" y1="48185" x2="7000" y2="48185"/>
                        <a14:foregroundMark x1="22400" y1="26815" x2="22400" y2="26815"/>
                        <a14:foregroundMark x1="22200" y1="8669" x2="23400" y2="8669"/>
                        <a14:foregroundMark x1="87600" y1="84677" x2="87600" y2="84677"/>
                        <a14:foregroundMark x1="87800" y1="86089" x2="87800" y2="86089"/>
                        <a14:foregroundMark x1="86400" y1="89315" x2="86400" y2="91331"/>
                        <a14:foregroundMark x1="86400" y1="91734" x2="86400" y2="91734"/>
                        <a14:foregroundMark x1="73400" y1="85484" x2="73400" y2="85484"/>
                        <a14:foregroundMark x1="70600" y1="86290" x2="70600" y2="86290"/>
                        <a14:foregroundMark x1="74000" y1="82661" x2="74000" y2="82661"/>
                        <a14:foregroundMark x1="59200" y1="82863" x2="59200" y2="82863"/>
                        <a14:foregroundMark x1="59200" y1="82863" x2="59200" y2="84073"/>
                        <a14:foregroundMark x1="61200" y1="90323" x2="61200" y2="90323"/>
                        <a14:foregroundMark x1="61200" y1="90121" x2="61200" y2="90121"/>
                        <a14:foregroundMark x1="58800" y1="91532" x2="59400" y2="92339"/>
                        <a14:foregroundMark x1="59400" y1="92742" x2="61400" y2="92742"/>
                        <a14:foregroundMark x1="61200" y1="94960" x2="61200" y2="95766"/>
                        <a14:foregroundMark x1="76000" y1="94960" x2="76000" y2="94960"/>
                        <a14:foregroundMark x1="47800" y1="88911" x2="47800" y2="88911"/>
                        <a14:foregroundMark x1="48600" y1="82661" x2="48600" y2="82661"/>
                        <a14:foregroundMark x1="48600" y1="82661" x2="48600" y2="82661"/>
                        <a14:foregroundMark x1="45200" y1="81452" x2="45200" y2="81452"/>
                        <a14:foregroundMark x1="34800" y1="87097" x2="34800" y2="87097"/>
                        <a14:foregroundMark x1="36600" y1="84879" x2="36600" y2="84879"/>
                        <a14:foregroundMark x1="37200" y1="84677" x2="37200" y2="84677"/>
                        <a14:foregroundMark x1="37400" y1="82258" x2="37400" y2="82258"/>
                        <a14:foregroundMark x1="39200" y1="80040" x2="39200" y2="80040"/>
                        <a14:foregroundMark x1="39200" y1="78024" x2="39200" y2="78024"/>
                        <a14:foregroundMark x1="37400" y1="78024" x2="37400" y2="78024"/>
                        <a14:foregroundMark x1="39400" y1="87702" x2="40200" y2="88710"/>
                        <a14:foregroundMark x1="22400" y1="84677" x2="24000" y2="84677"/>
                        <a14:foregroundMark x1="11400" y1="85685" x2="11400" y2="85685"/>
                        <a14:foregroundMark x1="11800" y1="79032" x2="11800" y2="79032"/>
                        <a14:foregroundMark x1="11000" y1="79637" x2="11000" y2="79637"/>
                        <a14:foregroundMark x1="45800" y1="85484" x2="45800" y2="85484"/>
                        <a14:foregroundMark x1="50000" y1="82258" x2="50000" y2="82258"/>
                        <a14:foregroundMark x1="46600" y1="79637" x2="46600" y2="79637"/>
                        <a14:foregroundMark x1="85600" y1="96169" x2="85600" y2="96169"/>
                        <a14:foregroundMark x1="36200" y1="94153" x2="36200" y2="94153"/>
                        <a14:foregroundMark x1="56600" y1="84274" x2="56600" y2="84274"/>
                        <a14:foregroundMark x1="60400" y1="79435" x2="60400" y2="79435"/>
                        <a14:foregroundMark x1="72000" y1="94960" x2="72000" y2="94960"/>
                        <a14:foregroundMark x1="35400" y1="93347" x2="35400" y2="93347"/>
                        <a14:foregroundMark x1="94200" y1="5645" x2="94400" y2="7661"/>
                        <a14:foregroundMark x1="5200" y1="31653" x2="7600" y2="32863"/>
                        <a14:foregroundMark x1="14200" y1="36694" x2="16800" y2="36895"/>
                        <a14:foregroundMark x1="11800" y1="34274" x2="14200" y2="35484"/>
                        <a14:foregroundMark x1="14200" y1="42742" x2="17000" y2="42742"/>
                        <a14:foregroundMark x1="20800" y1="39516" x2="20800" y2="39516"/>
                        <a14:foregroundMark x1="16200" y1="43548" x2="16200" y2="43548"/>
                        <a14:foregroundMark x1="13800" y1="43548" x2="13800" y2="43548"/>
                        <a14:foregroundMark x1="35400" y1="40726" x2="35400" y2="40726"/>
                        <a14:foregroundMark x1="15800" y1="49597" x2="15800" y2="49597"/>
                        <a14:foregroundMark x1="7000" y1="22782" x2="7000" y2="227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6768752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51920" y="1621004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200" b="1" dirty="0" smtClean="0">
                <a:solidFill>
                  <a:schemeClr val="bg1"/>
                </a:solidFill>
                <a:latin typeface="Comic Sans MS" pitchFamily="66" charset="0"/>
              </a:rPr>
              <a:t>ŠAUNUOLIAI</a:t>
            </a:r>
            <a:r>
              <a:rPr lang="en-US" sz="3200" b="1" dirty="0" smtClean="0">
                <a:solidFill>
                  <a:schemeClr val="bg1"/>
                </a:solidFill>
                <a:latin typeface="Comic Sans MS" pitchFamily="66" charset="0"/>
              </a:rPr>
              <a:t>!</a:t>
            </a:r>
            <a:endParaRPr lang="lt-LT" sz="32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95228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1715" y1="78667" x2="11715" y2="78667"/>
                        <a14:foregroundMark x1="13033" y1="74667" x2="13033" y2="74667"/>
                        <a14:foregroundMark x1="13033" y1="74667" x2="13033" y2="74667"/>
                        <a14:foregroundMark x1="5508" y1="79667" x2="5508" y2="7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6" y="4118596"/>
            <a:ext cx="7427168" cy="2739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tačiakampis 3"/>
          <p:cNvSpPr/>
          <p:nvPr/>
        </p:nvSpPr>
        <p:spPr>
          <a:xfrm>
            <a:off x="438348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dirty="0" smtClean="0"/>
              <a:t> </a:t>
            </a:r>
            <a:endParaRPr lang="lt-LT" dirty="0"/>
          </a:p>
        </p:txBody>
      </p:sp>
      <p:sp>
        <p:nvSpPr>
          <p:cNvPr id="5" name="Stačiakampis 4"/>
          <p:cNvSpPr/>
          <p:nvPr/>
        </p:nvSpPr>
        <p:spPr>
          <a:xfrm>
            <a:off x="4139952" y="3244334"/>
            <a:ext cx="4923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b="1" dirty="0" smtClean="0"/>
              <a:t> </a:t>
            </a:r>
            <a:endParaRPr lang="lt-LT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632272" y="1268760"/>
            <a:ext cx="4188199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b="1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Čia akis. Čia akiniai.</a:t>
            </a:r>
          </a:p>
          <a:p>
            <a:r>
              <a:rPr lang="lt-LT" sz="2800" b="1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Čia ranka. Čia koja.</a:t>
            </a:r>
          </a:p>
          <a:p>
            <a:r>
              <a:rPr lang="lt-LT" sz="2800" b="1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O iš lūpų sakiniai</a:t>
            </a:r>
          </a:p>
          <a:p>
            <a:r>
              <a:rPr lang="lt-LT" sz="2800" b="1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Gražiai išvingiuoja.</a:t>
            </a:r>
          </a:p>
          <a:p>
            <a:endParaRPr lang="lt-LT" sz="2800" b="1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  <a:p>
            <a:r>
              <a:rPr lang="lt-LT" sz="2800" b="1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Ar išėjo jau žmogus?</a:t>
            </a:r>
          </a:p>
          <a:p>
            <a:r>
              <a:rPr lang="lt-LT" sz="2800" b="1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Ne, tik kelios dalys.</a:t>
            </a:r>
          </a:p>
          <a:p>
            <a:r>
              <a:rPr lang="lt-LT" sz="2800" b="1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Dar plaukų, ausų nėra,</a:t>
            </a:r>
          </a:p>
          <a:p>
            <a:r>
              <a:rPr lang="lt-LT" sz="2800" b="1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Kosčioja vargšelis. </a:t>
            </a:r>
            <a:r>
              <a:rPr lang="lt-LT" sz="2800" b="1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             (</a:t>
            </a:r>
            <a:r>
              <a:rPr lang="lt-LT" sz="2800" b="1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S.Geda)</a:t>
            </a:r>
          </a:p>
          <a:p>
            <a:endParaRPr lang="lt-LT" sz="2800" b="1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  <a:p>
            <a:endParaRPr lang="lt-LT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33" y="277842"/>
            <a:ext cx="4435140" cy="2966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8627861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611561" y="260648"/>
            <a:ext cx="7694240" cy="86409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 smtClean="0">
                <a:solidFill>
                  <a:srgbClr val="0070C0"/>
                </a:solidFill>
                <a:latin typeface="Comic Sans MS" pitchFamily="66" charset="0"/>
              </a:rPr>
              <a:t>Paveiksl</a:t>
            </a:r>
            <a:r>
              <a:rPr lang="lt-LT" dirty="0" err="1" smtClean="0">
                <a:solidFill>
                  <a:srgbClr val="0070C0"/>
                </a:solidFill>
                <a:latin typeface="Comic Sans MS" pitchFamily="66" charset="0"/>
              </a:rPr>
              <a:t>ėlių</a:t>
            </a:r>
            <a:r>
              <a:rPr lang="lt-LT" dirty="0" smtClean="0">
                <a:solidFill>
                  <a:srgbClr val="0070C0"/>
                </a:solidFill>
                <a:latin typeface="Comic Sans MS" pitchFamily="66" charset="0"/>
              </a:rPr>
              <a:t> šaltiniai</a:t>
            </a:r>
            <a:endParaRPr lang="lt-LT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quarter" idx="13"/>
          </p:nvPr>
        </p:nvSpPr>
        <p:spPr>
          <a:xfrm>
            <a:off x="1143000" y="1196752"/>
            <a:ext cx="6400800" cy="5256584"/>
          </a:xfrm>
        </p:spPr>
        <p:txBody>
          <a:bodyPr>
            <a:normAutofit fontScale="70000" lnSpcReduction="20000"/>
          </a:bodyPr>
          <a:lstStyle/>
          <a:p>
            <a:r>
              <a:rPr lang="lt-LT" dirty="0">
                <a:hlinkClick r:id="rId2"/>
              </a:rPr>
              <a:t>http://</a:t>
            </a:r>
            <a:r>
              <a:rPr lang="lt-LT" dirty="0" smtClean="0">
                <a:hlinkClick r:id="rId2"/>
              </a:rPr>
              <a:t>www.clker.com/clipart-15848.html</a:t>
            </a:r>
            <a:endParaRPr lang="en-US" dirty="0" smtClean="0"/>
          </a:p>
          <a:p>
            <a:r>
              <a:rPr lang="lt-LT" dirty="0">
                <a:hlinkClick r:id="rId3"/>
              </a:rPr>
              <a:t>http://</a:t>
            </a:r>
            <a:r>
              <a:rPr lang="lt-LT" dirty="0" smtClean="0">
                <a:hlinkClick r:id="rId3"/>
              </a:rPr>
              <a:t>bestclipartblog.com/27-pencil-clip-art.html/pencil-clip-art-17</a:t>
            </a:r>
            <a:endParaRPr lang="en-US" dirty="0" smtClean="0"/>
          </a:p>
          <a:p>
            <a:r>
              <a:rPr lang="lt-LT" dirty="0">
                <a:hlinkClick r:id="rId4"/>
              </a:rPr>
              <a:t>http://</a:t>
            </a:r>
            <a:r>
              <a:rPr lang="lt-LT" dirty="0" smtClean="0">
                <a:hlinkClick r:id="rId4"/>
              </a:rPr>
              <a:t>darkness.lt/kuryba/mokomes-piesti-portretus-t4781.html</a:t>
            </a:r>
            <a:endParaRPr lang="en-US" dirty="0" smtClean="0"/>
          </a:p>
          <a:p>
            <a:r>
              <a:rPr lang="lt-LT" dirty="0">
                <a:hlinkClick r:id="rId5"/>
              </a:rPr>
              <a:t>http://</a:t>
            </a:r>
            <a:r>
              <a:rPr lang="lt-LT" dirty="0" smtClean="0">
                <a:hlinkClick r:id="rId5"/>
              </a:rPr>
              <a:t>www.lengvidaiktai.lt/lengvi-daiktai/2009/11/17/lls-pagal-vaik-pieinius.html</a:t>
            </a:r>
            <a:endParaRPr lang="en-US" dirty="0" smtClean="0"/>
          </a:p>
          <a:p>
            <a:r>
              <a:rPr lang="lt-LT" dirty="0">
                <a:hlinkClick r:id="rId6"/>
              </a:rPr>
              <a:t>http://www.dialogas.com/naujienos/13-tukstanciu-piesiniu</a:t>
            </a:r>
            <a:r>
              <a:rPr lang="lt-LT" dirty="0" smtClean="0">
                <a:hlinkClick r:id="rId6"/>
              </a:rPr>
              <a:t>/</a:t>
            </a:r>
            <a:endParaRPr lang="en-US" dirty="0" smtClean="0"/>
          </a:p>
          <a:p>
            <a:r>
              <a:rPr lang="lt-LT" dirty="0">
                <a:hlinkClick r:id="rId7"/>
              </a:rPr>
              <a:t>http://www.joniskelis.lt/2013/02/virtualioje-parodoje-trispalvis-pavasaris-vaiku-piesiniai-lietuvai</a:t>
            </a:r>
            <a:r>
              <a:rPr lang="lt-LT" dirty="0" smtClean="0">
                <a:hlinkClick r:id="rId7"/>
              </a:rPr>
              <a:t>/</a:t>
            </a:r>
            <a:endParaRPr lang="en-US" dirty="0" smtClean="0"/>
          </a:p>
          <a:p>
            <a:r>
              <a:rPr lang="lt-LT" dirty="0">
                <a:hlinkClick r:id="rId8"/>
              </a:rPr>
              <a:t>http://www.graphic.lt/parodos/tarptautinio-festivalio-konkurso-%</a:t>
            </a:r>
            <a:r>
              <a:rPr lang="lt-LT" dirty="0" smtClean="0">
                <a:hlinkClick r:id="rId8"/>
              </a:rPr>
              <a:t>E2%80%9Eskambancios-spalvos%E2%80%9C-vaiku-piesiniu-paroda/4416</a:t>
            </a:r>
            <a:endParaRPr lang="en-US" dirty="0" smtClean="0"/>
          </a:p>
          <a:p>
            <a:r>
              <a:rPr lang="lt-LT" dirty="0">
                <a:hlinkClick r:id="rId9"/>
              </a:rPr>
              <a:t>http://</a:t>
            </a:r>
            <a:r>
              <a:rPr lang="lt-LT" dirty="0" smtClean="0">
                <a:hlinkClick r:id="rId9"/>
              </a:rPr>
              <a:t>deadlycherries.blogspot.com/2010/10/akvarele.html</a:t>
            </a:r>
            <a:endParaRPr lang="en-US" dirty="0" smtClean="0"/>
          </a:p>
          <a:p>
            <a:r>
              <a:rPr lang="en-US" dirty="0">
                <a:hlinkClick r:id="rId10"/>
              </a:rPr>
              <a:t>http://www.vaikam.eu/naudingos-nuorodos-piesimui</a:t>
            </a:r>
            <a:r>
              <a:rPr lang="en-US" dirty="0" smtClean="0">
                <a:hlinkClick r:id="rId10"/>
              </a:rPr>
              <a:t>/</a:t>
            </a:r>
            <a:endParaRPr lang="en-US" dirty="0" smtClean="0"/>
          </a:p>
          <a:p>
            <a:r>
              <a:rPr lang="en-US" dirty="0">
                <a:hlinkClick r:id="rId11"/>
              </a:rPr>
              <a:t>http://www.ve.lt/naujienos/kultura/kulturos-naujienos/piesiniai---tai-patirti-nuotykiai-39376</a:t>
            </a:r>
            <a:r>
              <a:rPr lang="en-US" dirty="0" smtClean="0">
                <a:hlinkClick r:id="rId11"/>
              </a:rPr>
              <a:t>/</a:t>
            </a:r>
            <a:endParaRPr lang="en-US" dirty="0" smtClean="0"/>
          </a:p>
          <a:p>
            <a:r>
              <a:rPr lang="en-US" dirty="0">
                <a:hlinkClick r:id="rId12"/>
              </a:rPr>
              <a:t>http://www.bitute.lt/konkursai/konkursas-%</a:t>
            </a:r>
            <a:r>
              <a:rPr lang="en-US" dirty="0" smtClean="0">
                <a:hlinkClick r:id="rId12"/>
              </a:rPr>
              <a:t>E2%80%9Enupiesk-mamos-portreta%E2%80%9C.html</a:t>
            </a:r>
            <a:endParaRPr lang="en-US" dirty="0" smtClean="0"/>
          </a:p>
          <a:p>
            <a:r>
              <a:rPr lang="en-US" dirty="0">
                <a:hlinkClick r:id="rId13"/>
              </a:rPr>
              <a:t>http://</a:t>
            </a:r>
            <a:r>
              <a:rPr lang="en-US" dirty="0" smtClean="0">
                <a:hlinkClick r:id="rId13"/>
              </a:rPr>
              <a:t>www.clipartof.com/portfolio/julos/illustration/3d-mouse-character-wearing-glasses-and-struggling-with-a-pencil-78063.html</a:t>
            </a:r>
            <a:endParaRPr lang="en-US" dirty="0" smtClean="0"/>
          </a:p>
          <a:p>
            <a:endParaRPr lang="en-US" dirty="0" smtClean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118602814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1520" y="1196752"/>
            <a:ext cx="4176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b="1" dirty="0" smtClean="0">
                <a:solidFill>
                  <a:srgbClr val="7030A0"/>
                </a:solidFill>
                <a:latin typeface="Comic Sans MS" pitchFamily="66" charset="0"/>
              </a:rPr>
              <a:t>Žmogaus portretas</a:t>
            </a:r>
            <a:r>
              <a:rPr lang="lt-LT" sz="2800" b="1" dirty="0" smtClean="0">
                <a:solidFill>
                  <a:srgbClr val="0070C0"/>
                </a:solidFill>
                <a:latin typeface="Comic Sans MS" pitchFamily="66" charset="0"/>
              </a:rPr>
              <a:t>- tai piešinys, kuriame atvaizduotas </a:t>
            </a:r>
            <a:r>
              <a:rPr lang="lt-LT" sz="2800" b="1" dirty="0">
                <a:solidFill>
                  <a:srgbClr val="0070C0"/>
                </a:solidFill>
                <a:latin typeface="Comic Sans MS" pitchFamily="66" charset="0"/>
              </a:rPr>
              <a:t>ir </a:t>
            </a:r>
            <a:r>
              <a:rPr lang="lt-LT" sz="2800" b="1" dirty="0" smtClean="0">
                <a:solidFill>
                  <a:srgbClr val="0070C0"/>
                </a:solidFill>
                <a:latin typeface="Comic Sans MS" pitchFamily="66" charset="0"/>
              </a:rPr>
              <a:t>įamžintas </a:t>
            </a:r>
            <a:r>
              <a:rPr lang="lt-LT" sz="2800" b="1" dirty="0">
                <a:solidFill>
                  <a:srgbClr val="0070C0"/>
                </a:solidFill>
                <a:latin typeface="Comic Sans MS" pitchFamily="66" charset="0"/>
              </a:rPr>
              <a:t>tam </a:t>
            </a:r>
            <a:r>
              <a:rPr lang="lt-LT" sz="2800" b="1" dirty="0" smtClean="0">
                <a:solidFill>
                  <a:srgbClr val="0070C0"/>
                </a:solidFill>
                <a:latin typeface="Comic Sans MS" pitchFamily="66" charset="0"/>
              </a:rPr>
              <a:t>tikras žmogus, </a:t>
            </a:r>
            <a:r>
              <a:rPr lang="lt-LT" sz="2800" b="1" dirty="0">
                <a:solidFill>
                  <a:srgbClr val="0070C0"/>
                </a:solidFill>
                <a:latin typeface="Comic Sans MS" pitchFamily="66" charset="0"/>
              </a:rPr>
              <a:t>ypač jo </a:t>
            </a:r>
            <a:r>
              <a:rPr lang="lt-LT" sz="2800" b="1" dirty="0" smtClean="0">
                <a:solidFill>
                  <a:srgbClr val="0070C0"/>
                </a:solidFill>
                <a:latin typeface="Comic Sans MS" pitchFamily="66" charset="0"/>
              </a:rPr>
              <a:t>veidas.</a:t>
            </a:r>
            <a:endParaRPr lang="lt-LT" sz="2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2051" name="Picture 3" descr="D:\Desktop\how-to-draw-face-0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6672"/>
            <a:ext cx="3282865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891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123728" y="4581128"/>
            <a:ext cx="1876413" cy="1842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079206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9221"/>
            <a:ext cx="1689677" cy="1791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3149221"/>
            <a:ext cx="1903523" cy="1791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201" y="3151722"/>
            <a:ext cx="1830607" cy="1789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033" y="3151722"/>
            <a:ext cx="1885160" cy="1789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193" y="3186323"/>
            <a:ext cx="1749009" cy="1754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5116" y="620688"/>
            <a:ext cx="834334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/>
              <a:t>	</a:t>
            </a:r>
          </a:p>
          <a:p>
            <a:r>
              <a:rPr lang="lt-LT" dirty="0">
                <a:solidFill>
                  <a:srgbClr val="0070C0"/>
                </a:solidFill>
              </a:rPr>
              <a:t>        </a:t>
            </a:r>
            <a:r>
              <a:rPr lang="lt-LT" sz="2800" b="1" dirty="0">
                <a:solidFill>
                  <a:srgbClr val="0070C0"/>
                </a:solidFill>
                <a:latin typeface="Comic Sans MS" pitchFamily="66" charset="0"/>
              </a:rPr>
              <a:t>Visada </a:t>
            </a:r>
            <a:r>
              <a:rPr lang="lt-LT" sz="2800" b="1" dirty="0" smtClean="0">
                <a:solidFill>
                  <a:srgbClr val="0070C0"/>
                </a:solidFill>
                <a:latin typeface="Comic Sans MS" pitchFamily="66" charset="0"/>
              </a:rPr>
              <a:t>pradėkite</a:t>
            </a:r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lt-LT" sz="2800" b="1" dirty="0" smtClean="0">
                <a:solidFill>
                  <a:srgbClr val="0070C0"/>
                </a:solidFill>
                <a:latin typeface="Comic Sans MS" pitchFamily="66" charset="0"/>
              </a:rPr>
              <a:t>piešti </a:t>
            </a:r>
            <a:r>
              <a:rPr lang="en-US" sz="2800" b="1" dirty="0" err="1" smtClean="0">
                <a:solidFill>
                  <a:srgbClr val="0070C0"/>
                </a:solidFill>
                <a:latin typeface="Comic Sans MS" pitchFamily="66" charset="0"/>
              </a:rPr>
              <a:t>veid</a:t>
            </a:r>
            <a:r>
              <a:rPr lang="lt-LT" sz="2800" b="1" dirty="0" smtClean="0">
                <a:solidFill>
                  <a:srgbClr val="0070C0"/>
                </a:solidFill>
                <a:latin typeface="Comic Sans MS" pitchFamily="66" charset="0"/>
              </a:rPr>
              <a:t>ą </a:t>
            </a:r>
            <a:r>
              <a:rPr lang="lt-LT" sz="2800" b="1" dirty="0">
                <a:solidFill>
                  <a:srgbClr val="0070C0"/>
                </a:solidFill>
                <a:latin typeface="Comic Sans MS" pitchFamily="66" charset="0"/>
              </a:rPr>
              <a:t>nuo apskritimo. Tai sudaro galvos, kuri yra svarbiausia dalis savo </a:t>
            </a:r>
            <a:r>
              <a:rPr lang="lt-LT" sz="2800" b="1" dirty="0" smtClean="0">
                <a:solidFill>
                  <a:srgbClr val="0070C0"/>
                </a:solidFill>
                <a:latin typeface="Comic Sans MS" pitchFamily="66" charset="0"/>
              </a:rPr>
              <a:t>piešinyje. </a:t>
            </a:r>
            <a:r>
              <a:rPr lang="lt-LT" sz="2800" b="1" dirty="0">
                <a:solidFill>
                  <a:srgbClr val="0070C0"/>
                </a:solidFill>
                <a:latin typeface="Comic Sans MS" pitchFamily="66" charset="0"/>
              </a:rPr>
              <a:t>Ji nebūtinai turi būti idealus </a:t>
            </a:r>
            <a:r>
              <a:rPr lang="lt-LT" sz="2800" b="1" dirty="0" smtClean="0">
                <a:solidFill>
                  <a:srgbClr val="0070C0"/>
                </a:solidFill>
                <a:latin typeface="Comic Sans MS" pitchFamily="66" charset="0"/>
              </a:rPr>
              <a:t>apskritimas.</a:t>
            </a:r>
            <a:endParaRPr lang="lt-LT" sz="2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64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234875"/>
            <a:ext cx="2129872" cy="157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aisva forma 4"/>
          <p:cNvSpPr/>
          <p:nvPr/>
        </p:nvSpPr>
        <p:spPr>
          <a:xfrm>
            <a:off x="472295" y="5564381"/>
            <a:ext cx="6965748" cy="890023"/>
          </a:xfrm>
          <a:custGeom>
            <a:avLst/>
            <a:gdLst>
              <a:gd name="connsiteX0" fmla="*/ 32672 w 6965748"/>
              <a:gd name="connsiteY0" fmla="*/ 536168 h 890023"/>
              <a:gd name="connsiteX1" fmla="*/ 2257257 w 6965748"/>
              <a:gd name="connsiteY1" fmla="*/ 686294 h 890023"/>
              <a:gd name="connsiteX2" fmla="*/ 4154296 w 6965748"/>
              <a:gd name="connsiteY2" fmla="*/ 276861 h 890023"/>
              <a:gd name="connsiteX3" fmla="*/ 6965735 w 6965748"/>
              <a:gd name="connsiteY3" fmla="*/ 877362 h 890023"/>
              <a:gd name="connsiteX4" fmla="*/ 4195239 w 6965748"/>
              <a:gd name="connsiteY4" fmla="*/ 631703 h 890023"/>
              <a:gd name="connsiteX5" fmla="*/ 5751084 w 6965748"/>
              <a:gd name="connsiteY5" fmla="*/ 3906 h 890023"/>
              <a:gd name="connsiteX6" fmla="*/ 1875120 w 6965748"/>
              <a:gd name="connsiteY6" fmla="*/ 358747 h 890023"/>
              <a:gd name="connsiteX7" fmla="*/ 1588517 w 6965748"/>
              <a:gd name="connsiteY7" fmla="*/ 208622 h 890023"/>
              <a:gd name="connsiteX8" fmla="*/ 1588517 w 6965748"/>
              <a:gd name="connsiteY8" fmla="*/ 208622 h 890023"/>
              <a:gd name="connsiteX9" fmla="*/ 496696 w 6965748"/>
              <a:gd name="connsiteY9" fmla="*/ 85792 h 890023"/>
              <a:gd name="connsiteX10" fmla="*/ 5377 w 6965748"/>
              <a:gd name="connsiteY10" fmla="*/ 154031 h 890023"/>
              <a:gd name="connsiteX11" fmla="*/ 278332 w 6965748"/>
              <a:gd name="connsiteY11" fmla="*/ 154031 h 890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65748" h="890023">
                <a:moveTo>
                  <a:pt x="32672" y="536168"/>
                </a:moveTo>
                <a:cubicBezTo>
                  <a:pt x="801496" y="632840"/>
                  <a:pt x="1570320" y="729512"/>
                  <a:pt x="2257257" y="686294"/>
                </a:cubicBezTo>
                <a:cubicBezTo>
                  <a:pt x="2944194" y="643076"/>
                  <a:pt x="3369550" y="245016"/>
                  <a:pt x="4154296" y="276861"/>
                </a:cubicBezTo>
                <a:cubicBezTo>
                  <a:pt x="4939042" y="308706"/>
                  <a:pt x="6958911" y="818222"/>
                  <a:pt x="6965735" y="877362"/>
                </a:cubicBezTo>
                <a:cubicBezTo>
                  <a:pt x="6972559" y="936502"/>
                  <a:pt x="4397681" y="777279"/>
                  <a:pt x="4195239" y="631703"/>
                </a:cubicBezTo>
                <a:cubicBezTo>
                  <a:pt x="3992797" y="486127"/>
                  <a:pt x="6137771" y="49399"/>
                  <a:pt x="5751084" y="3906"/>
                </a:cubicBezTo>
                <a:cubicBezTo>
                  <a:pt x="5364398" y="-41587"/>
                  <a:pt x="2568881" y="324628"/>
                  <a:pt x="1875120" y="358747"/>
                </a:cubicBezTo>
                <a:cubicBezTo>
                  <a:pt x="1181359" y="392866"/>
                  <a:pt x="1588517" y="208622"/>
                  <a:pt x="1588517" y="208622"/>
                </a:cubicBezTo>
                <a:lnTo>
                  <a:pt x="1588517" y="208622"/>
                </a:lnTo>
                <a:cubicBezTo>
                  <a:pt x="1406547" y="188150"/>
                  <a:pt x="760553" y="94890"/>
                  <a:pt x="496696" y="85792"/>
                </a:cubicBezTo>
                <a:cubicBezTo>
                  <a:pt x="232839" y="76694"/>
                  <a:pt x="41771" y="142658"/>
                  <a:pt x="5377" y="154031"/>
                </a:cubicBezTo>
                <a:cubicBezTo>
                  <a:pt x="-31017" y="165404"/>
                  <a:pt x="123657" y="159717"/>
                  <a:pt x="278332" y="154031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14239230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20888"/>
            <a:ext cx="6129286" cy="420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764704"/>
            <a:ext cx="64087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b="1" dirty="0">
                <a:solidFill>
                  <a:srgbClr val="0070C0"/>
                </a:solidFill>
                <a:latin typeface="Comic Sans MS" pitchFamily="66" charset="0"/>
              </a:rPr>
              <a:t>Galvos proporcijos gali būti suskirstytos horizontaliai į keturis lygius ketvirčius.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5" b="96833" l="9211" r="894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78115"/>
            <a:ext cx="21717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04782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8" y="2773363"/>
            <a:ext cx="695642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14728"/>
            <a:ext cx="5458831" cy="3954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93789" y="1052736"/>
            <a:ext cx="68625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b="1" dirty="0">
                <a:solidFill>
                  <a:srgbClr val="0070C0"/>
                </a:solidFill>
                <a:latin typeface="Comic Sans MS" pitchFamily="66" charset="0"/>
              </a:rPr>
              <a:t>Daugelis menininkų pradeda portretą nuo akių, nes laiko jas kaip veido centrą. Tai gali padėti ir jums. </a:t>
            </a:r>
          </a:p>
          <a:p>
            <a:endParaRPr lang="lt-LT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941168"/>
            <a:ext cx="16192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800552"/>
      </p:ext>
    </p:extLst>
  </p:cSld>
  <p:clrMapOvr>
    <a:masterClrMapping/>
  </p:clrMapOvr>
  <p:transition spd="slow" advTm="9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9" y="764704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b="1" dirty="0">
                <a:solidFill>
                  <a:srgbClr val="0070C0"/>
                </a:solidFill>
                <a:latin typeface="Comic Sans MS" pitchFamily="66" charset="0"/>
              </a:rPr>
              <a:t>Atstumas tarp akių yra panašus į nosies plotį.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412776"/>
            <a:ext cx="4148082" cy="284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3566651"/>
            <a:ext cx="4416151" cy="3029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" b="98658" l="0" r="97000">
                        <a14:foregroundMark x1="87333" y1="30201" x2="87333" y2="30201"/>
                        <a14:foregroundMark x1="87333" y1="31208" x2="87333" y2="31208"/>
                        <a14:foregroundMark x1="86333" y1="30201" x2="86667" y2="24161"/>
                        <a14:foregroundMark x1="87333" y1="20805" x2="83667" y2="24161"/>
                        <a14:foregroundMark x1="80333" y1="30201" x2="80333" y2="30201"/>
                        <a14:foregroundMark x1="91333" y1="26846" x2="91333" y2="26846"/>
                        <a14:foregroundMark x1="91333" y1="31879" x2="91333" y2="31879"/>
                        <a14:foregroundMark x1="42333" y1="33221" x2="42333" y2="33221"/>
                        <a14:foregroundMark x1="39000" y1="31208" x2="39000" y2="31208"/>
                        <a14:foregroundMark x1="55333" y1="32550" x2="55333" y2="32550"/>
                        <a14:foregroundMark x1="51000" y1="31879" x2="51000" y2="31879"/>
                        <a14:foregroundMark x1="46333" y1="32550" x2="46333" y2="32550"/>
                        <a14:foregroundMark x1="57333" y1="48322" x2="57333" y2="48322"/>
                        <a14:foregroundMark x1="68000" y1="47651" x2="68000" y2="47651"/>
                        <a14:foregroundMark x1="42333" y1="47315" x2="42333" y2="47315"/>
                        <a14:foregroundMark x1="28000" y1="71477" x2="28000" y2="71477"/>
                        <a14:foregroundMark x1="32000" y1="71477" x2="32000" y2="71477"/>
                        <a14:foregroundMark x1="30667" y1="75503" x2="30667" y2="75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38" y="4522108"/>
            <a:ext cx="2087664" cy="2073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638964"/>
      </p:ext>
    </p:extLst>
  </p:cSld>
  <p:clrMapOvr>
    <a:masterClrMapping/>
  </p:clrMapOvr>
  <p:transition spd="slow" advTm="9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čiakampis 3"/>
          <p:cNvSpPr/>
          <p:nvPr/>
        </p:nvSpPr>
        <p:spPr>
          <a:xfrm>
            <a:off x="395536" y="1582341"/>
            <a:ext cx="41764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000" b="1" dirty="0">
                <a:solidFill>
                  <a:srgbClr val="0070C0"/>
                </a:solidFill>
                <a:latin typeface="Comic Sans MS" pitchFamily="66" charset="0"/>
              </a:rPr>
              <a:t>Nupiešėm jau visą žmogų!</a:t>
            </a:r>
          </a:p>
          <a:p>
            <a:r>
              <a:rPr lang="lt-LT" sz="2000" b="1" dirty="0">
                <a:solidFill>
                  <a:srgbClr val="0070C0"/>
                </a:solidFill>
                <a:latin typeface="Comic Sans MS" pitchFamily="66" charset="0"/>
              </a:rPr>
              <a:t>Gali sėst sau į mašiną</a:t>
            </a:r>
          </a:p>
          <a:p>
            <a:r>
              <a:rPr lang="lt-LT" sz="2000" b="1" dirty="0">
                <a:solidFill>
                  <a:srgbClr val="0070C0"/>
                </a:solidFill>
                <a:latin typeface="Comic Sans MS" pitchFamily="66" charset="0"/>
              </a:rPr>
              <a:t>Ir važiuot, važiuot, kur žino</a:t>
            </a:r>
          </a:p>
          <a:p>
            <a:r>
              <a:rPr lang="lt-LT" sz="2000" b="1" dirty="0">
                <a:solidFill>
                  <a:srgbClr val="0070C0"/>
                </a:solidFill>
                <a:latin typeface="Comic Sans MS" pitchFamily="66" charset="0"/>
              </a:rPr>
              <a:t>Grybus augant, žuvį nardant.</a:t>
            </a:r>
          </a:p>
          <a:p>
            <a:endParaRPr lang="lt-LT" sz="2000" b="1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lt-LT" sz="2000" b="1" dirty="0">
                <a:solidFill>
                  <a:srgbClr val="0070C0"/>
                </a:solidFill>
                <a:latin typeface="Comic Sans MS" pitchFamily="66" charset="0"/>
              </a:rPr>
              <a:t>Lai tūtuoja, lai sau darda!</a:t>
            </a:r>
          </a:p>
          <a:p>
            <a:r>
              <a:rPr lang="lt-LT" sz="2000" b="1" dirty="0">
                <a:solidFill>
                  <a:srgbClr val="0070C0"/>
                </a:solidFill>
                <a:latin typeface="Comic Sans MS" pitchFamily="66" charset="0"/>
              </a:rPr>
              <a:t>Bėga, bėga kelias</a:t>
            </a:r>
          </a:p>
          <a:p>
            <a:r>
              <a:rPr lang="lt-LT" sz="2000" b="1" dirty="0">
                <a:solidFill>
                  <a:srgbClr val="0070C0"/>
                </a:solidFill>
                <a:latin typeface="Comic Sans MS" pitchFamily="66" charset="0"/>
              </a:rPr>
              <a:t>Su žaliais medeliais,</a:t>
            </a:r>
          </a:p>
          <a:p>
            <a:r>
              <a:rPr lang="lt-LT" sz="2000" b="1" dirty="0">
                <a:solidFill>
                  <a:srgbClr val="0070C0"/>
                </a:solidFill>
                <a:latin typeface="Comic Sans MS" pitchFamily="66" charset="0"/>
              </a:rPr>
              <a:t>Viršuje dangus,</a:t>
            </a:r>
          </a:p>
          <a:p>
            <a:r>
              <a:rPr lang="lt-LT" sz="2000" b="1" dirty="0">
                <a:solidFill>
                  <a:srgbClr val="0070C0"/>
                </a:solidFill>
                <a:latin typeface="Comic Sans MS" pitchFamily="66" charset="0"/>
              </a:rPr>
              <a:t>Apačioj žmogus,</a:t>
            </a:r>
          </a:p>
          <a:p>
            <a:r>
              <a:rPr lang="lt-LT" sz="2000" b="1" dirty="0">
                <a:solidFill>
                  <a:srgbClr val="0070C0"/>
                </a:solidFill>
                <a:latin typeface="Comic Sans MS" pitchFamily="66" charset="0"/>
              </a:rPr>
              <a:t>Mūs pačių paišytas,</a:t>
            </a:r>
          </a:p>
          <a:p>
            <a:r>
              <a:rPr lang="lt-LT" sz="2000" b="1" dirty="0">
                <a:solidFill>
                  <a:srgbClr val="0070C0"/>
                </a:solidFill>
                <a:latin typeface="Comic Sans MS" pitchFamily="66" charset="0"/>
              </a:rPr>
              <a:t>Dailiai aprašytas</a:t>
            </a:r>
            <a:r>
              <a:rPr lang="lt-LT" sz="2000" b="1" dirty="0" smtClean="0">
                <a:solidFill>
                  <a:srgbClr val="0070C0"/>
                </a:solidFill>
                <a:latin typeface="Comic Sans MS" pitchFamily="66" charset="0"/>
              </a:rPr>
              <a:t>.</a:t>
            </a:r>
          </a:p>
          <a:p>
            <a:r>
              <a:rPr lang="lt-LT" sz="2000" b="1" dirty="0" smtClean="0">
                <a:solidFill>
                  <a:srgbClr val="0070C0"/>
                </a:solidFill>
                <a:latin typeface="Comic Sans MS" pitchFamily="66" charset="0"/>
              </a:rPr>
              <a:t> (</a:t>
            </a:r>
            <a:r>
              <a:rPr lang="lt-LT" sz="2000" b="1" dirty="0">
                <a:solidFill>
                  <a:srgbClr val="0070C0"/>
                </a:solidFill>
                <a:latin typeface="Comic Sans MS" pitchFamily="66" charset="0"/>
              </a:rPr>
              <a:t>S.Geda)</a:t>
            </a:r>
          </a:p>
          <a:p>
            <a:endParaRPr lang="lt-LT" sz="20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04664"/>
            <a:ext cx="2307332" cy="3265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298" y="4092833"/>
            <a:ext cx="1995488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24944"/>
            <a:ext cx="1905000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878498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rawingPalet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rawingPalet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ANSWER" val="3"/>
  <p:tag name="CHOICESCOUNT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Indicator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ANSWER" val="3"/>
  <p:tag name="CHOICESCOUNT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Indicator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ANSWER" val="3"/>
  <p:tag name="CHOICESCOUNT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Indicator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ANSWER" val="2"/>
  <p:tag name="CHOICESCOUNT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Indicator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3"/>
  <p:tag name="CORRECTANSW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Indicator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RECTANSWER" val="3"/>
  <p:tag name="CHOICESCOUNT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Indicator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3"/>
  <p:tag name="CORRECTANSWER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Indicator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3"/>
  <p:tag name="CORRECTANSWER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Indicator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SCOUNT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Button"/>
  <p:tag name="ANSWERBUTTONINDEX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AnswerPlaceholder"/>
  <p:tag name="PLACEHOLDERINDEX" val="3"/>
</p:tagLst>
</file>

<file path=ppt/theme/theme1.xml><?xml version="1.0" encoding="utf-8"?>
<a:theme xmlns:a="http://schemas.openxmlformats.org/drawingml/2006/main" name="Srautas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Srautas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rautas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Layout>
  <Type>MultipleChoice</Type>
  <ChoicesCount>2</ChoicesCount>
  <Orientation>Left</Orientation>
</Layout>
</file>

<file path=customXml/item10.xml><?xml version="1.0" encoding="utf-8"?>
<Layout>
  <Type>MultipleChoice</Type>
  <ChoicesCount>3</ChoicesCount>
  <Orientation>Left</Orientation>
</Layout>
</file>

<file path=customXml/item11.xml><?xml version="1.0" encoding="utf-8"?>
<Layout>
  <Type>MultipleChoice</Type>
  <ChoicesCount>4</ChoicesCount>
  <Orientation>Left</Orientation>
</Layout>
</file>

<file path=customXml/item12.xml><?xml version="1.0" encoding="utf-8"?>
<Layout>
  <Type>MultipleChoice</Type>
  <ChoicesCount>3</ChoicesCount>
  <Orientation>Left</Orientation>
</Layout>
</file>

<file path=customXml/item13.xml><?xml version="1.0" encoding="utf-8"?>
<Layout>
  <Type>MultipleChoice</Type>
  <ChoicesCount>2</ChoicesCount>
  <Orientation>Left</Orientation>
</Layout>
</file>

<file path=customXml/item14.xml><?xml version="1.0" encoding="utf-8"?>
<Layout>
  <Type>MultipleChoice</Type>
  <ChoicesCount>3</ChoicesCount>
  <Orientation>Left</Orientation>
</Layout>
</file>

<file path=customXml/item15.xml><?xml version="1.0" encoding="utf-8"?>
<Layout>
  <Type>MultipleChoice</Type>
  <ChoicesCount>3</ChoicesCount>
  <Orientation>Left</Orientation>
</Layout>
</file>

<file path=customXml/item16.xml><?xml version="1.0" encoding="utf-8"?>
<Layout>
  <Type>MultipleChoice</Type>
  <ChoicesCount>3</ChoicesCount>
  <Orientation>Left</Orientation>
</Layout>
</file>

<file path=customXml/item17.xml><?xml version="1.0" encoding="utf-8"?>
<Layout>
  <Type>MultipleChoice</Type>
  <ChoicesCount>3</ChoicesCount>
  <Orientation>Left</Orientation>
</Layout>
</file>

<file path=customXml/item18.xml><?xml version="1.0" encoding="utf-8"?>
<Layout>
  <Type>MultipleChoice</Type>
  <ChoicesCount>3</ChoicesCount>
  <Orientation>Left</Orientation>
</Layout>
</file>

<file path=customXml/item19.xml><?xml version="1.0" encoding="utf-8"?>
<Layout>
  <Type>MultipleChoice</Type>
  <ChoicesCount>3</ChoicesCount>
  <Orientation>Left</Orientation>
</Layout>
</file>

<file path=customXml/item2.xml><?xml version="1.0" encoding="utf-8"?>
<Layout>
  <Type>Drawing</Type>
  <ChoicesCount>0</ChoicesCount>
  <Orientation>Left</Orientation>
</Layout>
</file>

<file path=customXml/item20.xml><?xml version="1.0" encoding="utf-8"?>
<Layout>
  <Type>MultipleChoice</Type>
  <ChoicesCount>3</ChoicesCount>
  <Orientation>Left</Orientation>
</Layout>
</file>

<file path=customXml/item21.xml><?xml version="1.0" encoding="utf-8"?>
<Layout>
  <Type>MultipleChoice</Type>
  <ChoicesCount>4</ChoicesCount>
  <Orientation>Left</Orientation>
</Layout>
</file>

<file path=customXml/item22.xml><?xml version="1.0" encoding="utf-8"?>
<Layout>
  <Type>MultipleChoice</Type>
  <ChoicesCount>2</ChoicesCount>
  <Orientation>Left</Orientation>
</Layout>
</file>

<file path=customXml/item23.xml><?xml version="1.0" encoding="utf-8"?>
<Layout>
  <Type>MultipleChoice</Type>
  <ChoicesCount>4</ChoicesCount>
  <Orientation>Left</Orientation>
</Layout>
</file>

<file path=customXml/item24.xml><?xml version="1.0" encoding="utf-8"?>
<Layout>
  <Type>MultipleChoice</Type>
  <ChoicesCount>3</ChoicesCount>
  <Orientation>Left</Orientation>
</Layout>
</file>

<file path=customXml/item25.xml><?xml version="1.0" encoding="utf-8"?>
<Layout>
  <Type>MultipleChoice</Type>
  <ChoicesCount>2</ChoicesCount>
  <Orientation>Left</Orientation>
</Layout>
</file>

<file path=customXml/item26.xml><?xml version="1.0" encoding="utf-8"?>
<Layout>
  <Type>MultipleChoice</Type>
  <ChoicesCount>2</ChoicesCount>
  <Orientation>Left</Orientation>
</Layout>
</file>

<file path=customXml/item27.xml><?xml version="1.0" encoding="utf-8"?>
<Layout>
  <Type>MultipleChoice</Type>
  <ChoicesCount>3</ChoicesCount>
  <Orientation>Left</Orientation>
</Layout>
</file>

<file path=customXml/item28.xml><?xml version="1.0" encoding="utf-8"?>
<Layout>
  <Type>MultipleChoice</Type>
  <ChoicesCount>2</ChoicesCount>
  <Orientation>Left</Orientation>
</Layout>
</file>

<file path=customXml/item29.xml><?xml version="1.0" encoding="utf-8"?>
<Layout>
  <Type>MultipleChoice</Type>
  <ChoicesCount>3</ChoicesCount>
  <Orientation>Left</Orientation>
</Layout>
</file>

<file path=customXml/item3.xml><?xml version="1.0" encoding="utf-8"?>
<Layout>
  <Type>MultipleChoice</Type>
  <ChoicesCount>3</ChoicesCount>
  <Orientation>Left</Orientation>
</Layout>
</file>

<file path=customXml/item30.xml><?xml version="1.0" encoding="utf-8"?>
<Layout>
  <Type>MultipleChoice</Type>
  <ChoicesCount>3</ChoicesCount>
  <Orientation>Left</Orientation>
</Layout>
</file>

<file path=customXml/item31.xml><?xml version="1.0" encoding="utf-8"?>
<Layout>
  <Type>MultipleChoice</Type>
  <ChoicesCount>3</ChoicesCount>
  <Orientation>Left</Orientation>
</Layout>
</file>

<file path=customXml/item32.xml><?xml version="1.0" encoding="utf-8"?>
<Layout>
  <Type>MultipleChoice</Type>
  <ChoicesCount>5</ChoicesCount>
  <Orientation>Left</Orientation>
</Layout>
</file>

<file path=customXml/item33.xml><?xml version="1.0" encoding="utf-8"?>
<Layout>
  <Type>MultipleChoice</Type>
  <ChoicesCount>3</ChoicesCount>
  <Orientation>Left</Orientation>
</Layout>
</file>

<file path=customXml/item34.xml><?xml version="1.0" encoding="utf-8"?>
<Layout>
  <Type>MultipleChoice</Type>
  <ChoicesCount>3</ChoicesCount>
  <Orientation>Left</Orientation>
</Layout>
</file>

<file path=customXml/item35.xml><?xml version="1.0" encoding="utf-8"?>
<Layout>
  <Type>MultipleChoice</Type>
  <ChoicesCount>8</ChoicesCount>
  <Orientation>Left</Orientation>
</Layout>
</file>

<file path=customXml/item36.xml><?xml version="1.0" encoding="utf-8"?>
<Layout>
  <Type>MultipleChoice</Type>
  <ChoicesCount>3</ChoicesCount>
  <Orientation>Left</Orientation>
</Layout>
</file>

<file path=customXml/item37.xml><?xml version="1.0" encoding="utf-8"?>
<Layout>
  <Type>Drawing</Type>
  <ChoicesCount>0</ChoicesCount>
  <Orientation>Left</Orientation>
</Layout>
</file>

<file path=customXml/item38.xml><?xml version="1.0" encoding="utf-8"?>
<Layout>
  <Type>MultipleChoice</Type>
  <ChoicesCount>3</ChoicesCount>
  <Orientation>Left</Orientation>
</Layout>
</file>

<file path=customXml/item39.xml><?xml version="1.0" encoding="utf-8"?>
<Layout>
  <Type>MultipleChoice</Type>
  <ChoicesCount>2</ChoicesCount>
  <Orientation>Left</Orientation>
</Layout>
</file>

<file path=customXml/item4.xml><?xml version="1.0" encoding="utf-8"?>
<Layout>
  <Type>Drawing</Type>
  <ChoicesCount>0</ChoicesCount>
  <Orientation>Left</Orientation>
</Layout>
</file>

<file path=customXml/item40.xml><?xml version="1.0" encoding="utf-8"?>
<Layout>
  <Type>MultipleChoice</Type>
  <ChoicesCount>3</ChoicesCount>
  <Orientation>Left</Orientation>
</Layout>
</file>

<file path=customXml/item41.xml><?xml version="1.0" encoding="utf-8"?>
<Layout>
  <Type>MultipleChoice</Type>
  <ChoicesCount>3</ChoicesCount>
  <Orientation>Left</Orientation>
</Layout>
</file>

<file path=customXml/item5.xml><?xml version="1.0" encoding="utf-8"?>
<Layout>
  <Type>MultipleChoice</Type>
  <ChoicesCount>4</ChoicesCount>
  <Orientation>Left</Orientation>
</Layout>
</file>

<file path=customXml/item6.xml><?xml version="1.0" encoding="utf-8"?>
<Layout>
  <Type>MultipleChoice</Type>
  <ChoicesCount>4</ChoicesCount>
  <Orientation>Left</Orientation>
</Layout>
</file>

<file path=customXml/item7.xml><?xml version="1.0" encoding="utf-8"?>
<Layout>
  <Type>MultipleChoice</Type>
  <ChoicesCount>3</ChoicesCount>
  <Orientation>Left</Orientation>
</Layout>
</file>

<file path=customXml/item8.xml><?xml version="1.0" encoding="utf-8"?>
<Layout>
  <Type>MultipleChoice</Type>
  <ChoicesCount>4</ChoicesCount>
  <Orientation>Left</Orientation>
</Layout>
</file>

<file path=customXml/item9.xml><?xml version="1.0" encoding="utf-8"?>
<Layout>
  <Type>MultipleChoice</Type>
  <ChoicesCount>3</ChoicesCount>
  <Orientation>Left</Orientation>
</Layout>
</file>

<file path=customXml/itemProps1.xml><?xml version="1.0" encoding="utf-8"?>
<ds:datastoreItem xmlns:ds="http://schemas.openxmlformats.org/officeDocument/2006/customXml" ds:itemID="{F30402A8-6F85-474D-ABA3-8D29454A9728}">
  <ds:schemaRefs/>
</ds:datastoreItem>
</file>

<file path=customXml/itemProps10.xml><?xml version="1.0" encoding="utf-8"?>
<ds:datastoreItem xmlns:ds="http://schemas.openxmlformats.org/officeDocument/2006/customXml" ds:itemID="{6442B0C2-A1F0-4C10-8841-1E46100610D2}">
  <ds:schemaRefs/>
</ds:datastoreItem>
</file>

<file path=customXml/itemProps11.xml><?xml version="1.0" encoding="utf-8"?>
<ds:datastoreItem xmlns:ds="http://schemas.openxmlformats.org/officeDocument/2006/customXml" ds:itemID="{9679DBCB-8199-4A24-BA37-5F786E25F845}">
  <ds:schemaRefs/>
</ds:datastoreItem>
</file>

<file path=customXml/itemProps12.xml><?xml version="1.0" encoding="utf-8"?>
<ds:datastoreItem xmlns:ds="http://schemas.openxmlformats.org/officeDocument/2006/customXml" ds:itemID="{25A5EC36-BB32-4C3C-9899-C69DD20AC589}">
  <ds:schemaRefs/>
</ds:datastoreItem>
</file>

<file path=customXml/itemProps13.xml><?xml version="1.0" encoding="utf-8"?>
<ds:datastoreItem xmlns:ds="http://schemas.openxmlformats.org/officeDocument/2006/customXml" ds:itemID="{4E769F0E-47DF-4F54-B08F-5FE66E197126}">
  <ds:schemaRefs/>
</ds:datastoreItem>
</file>

<file path=customXml/itemProps14.xml><?xml version="1.0" encoding="utf-8"?>
<ds:datastoreItem xmlns:ds="http://schemas.openxmlformats.org/officeDocument/2006/customXml" ds:itemID="{AA6F1006-C65D-4A86-8589-48B9BC4B8E41}">
  <ds:schemaRefs/>
</ds:datastoreItem>
</file>

<file path=customXml/itemProps15.xml><?xml version="1.0" encoding="utf-8"?>
<ds:datastoreItem xmlns:ds="http://schemas.openxmlformats.org/officeDocument/2006/customXml" ds:itemID="{26A929C1-A2D6-4B6A-85F6-F243C8085A35}">
  <ds:schemaRefs/>
</ds:datastoreItem>
</file>

<file path=customXml/itemProps16.xml><?xml version="1.0" encoding="utf-8"?>
<ds:datastoreItem xmlns:ds="http://schemas.openxmlformats.org/officeDocument/2006/customXml" ds:itemID="{25B87E2E-82A1-4B9B-B850-BA4E5EEF1015}">
  <ds:schemaRefs/>
</ds:datastoreItem>
</file>

<file path=customXml/itemProps17.xml><?xml version="1.0" encoding="utf-8"?>
<ds:datastoreItem xmlns:ds="http://schemas.openxmlformats.org/officeDocument/2006/customXml" ds:itemID="{A621E848-0F2B-41E8-B3EE-949F8A1AD70C}">
  <ds:schemaRefs/>
</ds:datastoreItem>
</file>

<file path=customXml/itemProps18.xml><?xml version="1.0" encoding="utf-8"?>
<ds:datastoreItem xmlns:ds="http://schemas.openxmlformats.org/officeDocument/2006/customXml" ds:itemID="{383E2E79-74A8-4D02-A78D-89D08F15E5CC}">
  <ds:schemaRefs/>
</ds:datastoreItem>
</file>

<file path=customXml/itemProps19.xml><?xml version="1.0" encoding="utf-8"?>
<ds:datastoreItem xmlns:ds="http://schemas.openxmlformats.org/officeDocument/2006/customXml" ds:itemID="{8164B78D-4DBE-40E6-AC23-6E0224A00B06}">
  <ds:schemaRefs/>
</ds:datastoreItem>
</file>

<file path=customXml/itemProps2.xml><?xml version="1.0" encoding="utf-8"?>
<ds:datastoreItem xmlns:ds="http://schemas.openxmlformats.org/officeDocument/2006/customXml" ds:itemID="{A5416C28-BAA6-49F8-8E2E-9BD78BC621CB}">
  <ds:schemaRefs/>
</ds:datastoreItem>
</file>

<file path=customXml/itemProps20.xml><?xml version="1.0" encoding="utf-8"?>
<ds:datastoreItem xmlns:ds="http://schemas.openxmlformats.org/officeDocument/2006/customXml" ds:itemID="{F6E0F47C-927A-4535-A95D-1537760E766E}">
  <ds:schemaRefs/>
</ds:datastoreItem>
</file>

<file path=customXml/itemProps21.xml><?xml version="1.0" encoding="utf-8"?>
<ds:datastoreItem xmlns:ds="http://schemas.openxmlformats.org/officeDocument/2006/customXml" ds:itemID="{885C9B57-B871-468E-836A-E88202AF6464}">
  <ds:schemaRefs/>
</ds:datastoreItem>
</file>

<file path=customXml/itemProps22.xml><?xml version="1.0" encoding="utf-8"?>
<ds:datastoreItem xmlns:ds="http://schemas.openxmlformats.org/officeDocument/2006/customXml" ds:itemID="{0E3ACDBB-824E-4388-A466-FBD7DF042B49}">
  <ds:schemaRefs/>
</ds:datastoreItem>
</file>

<file path=customXml/itemProps23.xml><?xml version="1.0" encoding="utf-8"?>
<ds:datastoreItem xmlns:ds="http://schemas.openxmlformats.org/officeDocument/2006/customXml" ds:itemID="{508ADEC0-B6F3-461F-A483-2C69A91D38EE}">
  <ds:schemaRefs/>
</ds:datastoreItem>
</file>

<file path=customXml/itemProps24.xml><?xml version="1.0" encoding="utf-8"?>
<ds:datastoreItem xmlns:ds="http://schemas.openxmlformats.org/officeDocument/2006/customXml" ds:itemID="{49D2F414-7014-4D27-836E-9E3D5621C8A1}">
  <ds:schemaRefs/>
</ds:datastoreItem>
</file>

<file path=customXml/itemProps25.xml><?xml version="1.0" encoding="utf-8"?>
<ds:datastoreItem xmlns:ds="http://schemas.openxmlformats.org/officeDocument/2006/customXml" ds:itemID="{B457735B-860F-45CC-8C5D-ACB2CC301FEC}">
  <ds:schemaRefs/>
</ds:datastoreItem>
</file>

<file path=customXml/itemProps26.xml><?xml version="1.0" encoding="utf-8"?>
<ds:datastoreItem xmlns:ds="http://schemas.openxmlformats.org/officeDocument/2006/customXml" ds:itemID="{1FB2924A-42BA-4E70-9410-36BD9B44D8C2}">
  <ds:schemaRefs/>
</ds:datastoreItem>
</file>

<file path=customXml/itemProps27.xml><?xml version="1.0" encoding="utf-8"?>
<ds:datastoreItem xmlns:ds="http://schemas.openxmlformats.org/officeDocument/2006/customXml" ds:itemID="{961639CB-5EE0-4588-8004-C6A3D88A375C}">
  <ds:schemaRefs/>
</ds:datastoreItem>
</file>

<file path=customXml/itemProps28.xml><?xml version="1.0" encoding="utf-8"?>
<ds:datastoreItem xmlns:ds="http://schemas.openxmlformats.org/officeDocument/2006/customXml" ds:itemID="{96CED821-473F-413E-B80E-FA50FDF9A504}">
  <ds:schemaRefs/>
</ds:datastoreItem>
</file>

<file path=customXml/itemProps29.xml><?xml version="1.0" encoding="utf-8"?>
<ds:datastoreItem xmlns:ds="http://schemas.openxmlformats.org/officeDocument/2006/customXml" ds:itemID="{8BF34F8C-6458-4160-81BA-F4CE2AAF33B8}">
  <ds:schemaRefs/>
</ds:datastoreItem>
</file>

<file path=customXml/itemProps3.xml><?xml version="1.0" encoding="utf-8"?>
<ds:datastoreItem xmlns:ds="http://schemas.openxmlformats.org/officeDocument/2006/customXml" ds:itemID="{2B07C116-C2A8-401C-BF9F-508E569C8AC1}">
  <ds:schemaRefs/>
</ds:datastoreItem>
</file>

<file path=customXml/itemProps30.xml><?xml version="1.0" encoding="utf-8"?>
<ds:datastoreItem xmlns:ds="http://schemas.openxmlformats.org/officeDocument/2006/customXml" ds:itemID="{025C3D44-B308-402A-9F38-898D057C0FD8}">
  <ds:schemaRefs/>
</ds:datastoreItem>
</file>

<file path=customXml/itemProps31.xml><?xml version="1.0" encoding="utf-8"?>
<ds:datastoreItem xmlns:ds="http://schemas.openxmlformats.org/officeDocument/2006/customXml" ds:itemID="{33F1C12D-0542-445E-9741-167027C232A0}">
  <ds:schemaRefs/>
</ds:datastoreItem>
</file>

<file path=customXml/itemProps32.xml><?xml version="1.0" encoding="utf-8"?>
<ds:datastoreItem xmlns:ds="http://schemas.openxmlformats.org/officeDocument/2006/customXml" ds:itemID="{224F06BC-903B-425E-B1B2-F55FC14D4816}">
  <ds:schemaRefs/>
</ds:datastoreItem>
</file>

<file path=customXml/itemProps33.xml><?xml version="1.0" encoding="utf-8"?>
<ds:datastoreItem xmlns:ds="http://schemas.openxmlformats.org/officeDocument/2006/customXml" ds:itemID="{3742D128-77FB-475B-9FAC-B660EDCB0018}">
  <ds:schemaRefs/>
</ds:datastoreItem>
</file>

<file path=customXml/itemProps34.xml><?xml version="1.0" encoding="utf-8"?>
<ds:datastoreItem xmlns:ds="http://schemas.openxmlformats.org/officeDocument/2006/customXml" ds:itemID="{82EF66A9-A232-48A5-870A-81369A3B18A2}">
  <ds:schemaRefs/>
</ds:datastoreItem>
</file>

<file path=customXml/itemProps35.xml><?xml version="1.0" encoding="utf-8"?>
<ds:datastoreItem xmlns:ds="http://schemas.openxmlformats.org/officeDocument/2006/customXml" ds:itemID="{A86E67D0-9348-4C68-BCD9-676F5A36AC2A}">
  <ds:schemaRefs/>
</ds:datastoreItem>
</file>

<file path=customXml/itemProps36.xml><?xml version="1.0" encoding="utf-8"?>
<ds:datastoreItem xmlns:ds="http://schemas.openxmlformats.org/officeDocument/2006/customXml" ds:itemID="{D596A021-E3A0-4971-8000-3D9D930AE52A}">
  <ds:schemaRefs/>
</ds:datastoreItem>
</file>

<file path=customXml/itemProps37.xml><?xml version="1.0" encoding="utf-8"?>
<ds:datastoreItem xmlns:ds="http://schemas.openxmlformats.org/officeDocument/2006/customXml" ds:itemID="{170C270F-1F19-4319-AF46-29936F4A14DB}">
  <ds:schemaRefs/>
</ds:datastoreItem>
</file>

<file path=customXml/itemProps38.xml><?xml version="1.0" encoding="utf-8"?>
<ds:datastoreItem xmlns:ds="http://schemas.openxmlformats.org/officeDocument/2006/customXml" ds:itemID="{174FE5BA-5012-43A8-A653-94C50C2D55CC}">
  <ds:schemaRefs/>
</ds:datastoreItem>
</file>

<file path=customXml/itemProps39.xml><?xml version="1.0" encoding="utf-8"?>
<ds:datastoreItem xmlns:ds="http://schemas.openxmlformats.org/officeDocument/2006/customXml" ds:itemID="{86514E6B-97FA-47AB-8B42-BFED55ED75CC}">
  <ds:schemaRefs/>
</ds:datastoreItem>
</file>

<file path=customXml/itemProps4.xml><?xml version="1.0" encoding="utf-8"?>
<ds:datastoreItem xmlns:ds="http://schemas.openxmlformats.org/officeDocument/2006/customXml" ds:itemID="{54B6021B-3F82-4CB5-9174-ECEB1BB3CA4C}">
  <ds:schemaRefs/>
</ds:datastoreItem>
</file>

<file path=customXml/itemProps40.xml><?xml version="1.0" encoding="utf-8"?>
<ds:datastoreItem xmlns:ds="http://schemas.openxmlformats.org/officeDocument/2006/customXml" ds:itemID="{6AA9DA1C-565B-403A-BA3C-7DAB3134AF54}">
  <ds:schemaRefs/>
</ds:datastoreItem>
</file>

<file path=customXml/itemProps41.xml><?xml version="1.0" encoding="utf-8"?>
<ds:datastoreItem xmlns:ds="http://schemas.openxmlformats.org/officeDocument/2006/customXml" ds:itemID="{82F72D41-8E0D-4BA3-826C-716307BC0611}">
  <ds:schemaRefs/>
</ds:datastoreItem>
</file>

<file path=customXml/itemProps5.xml><?xml version="1.0" encoding="utf-8"?>
<ds:datastoreItem xmlns:ds="http://schemas.openxmlformats.org/officeDocument/2006/customXml" ds:itemID="{7FE15D4A-5508-4DCC-9A69-A8945D988011}">
  <ds:schemaRefs/>
</ds:datastoreItem>
</file>

<file path=customXml/itemProps6.xml><?xml version="1.0" encoding="utf-8"?>
<ds:datastoreItem xmlns:ds="http://schemas.openxmlformats.org/officeDocument/2006/customXml" ds:itemID="{4019769A-99AB-48C9-9399-053480E5B466}">
  <ds:schemaRefs/>
</ds:datastoreItem>
</file>

<file path=customXml/itemProps7.xml><?xml version="1.0" encoding="utf-8"?>
<ds:datastoreItem xmlns:ds="http://schemas.openxmlformats.org/officeDocument/2006/customXml" ds:itemID="{2BB1C068-53BA-4937-8635-F9A24899D9DE}">
  <ds:schemaRefs/>
</ds:datastoreItem>
</file>

<file path=customXml/itemProps8.xml><?xml version="1.0" encoding="utf-8"?>
<ds:datastoreItem xmlns:ds="http://schemas.openxmlformats.org/officeDocument/2006/customXml" ds:itemID="{28C6AB67-92CF-43E2-9DFC-B1499EB59ACC}">
  <ds:schemaRefs/>
</ds:datastoreItem>
</file>

<file path=customXml/itemProps9.xml><?xml version="1.0" encoding="utf-8"?>
<ds:datastoreItem xmlns:ds="http://schemas.openxmlformats.org/officeDocument/2006/customXml" ds:itemID="{771AB1D8-AE86-4A5D-8729-6B9B15C70B8F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1865</TotalTime>
  <Words>584</Words>
  <Application>Microsoft Office PowerPoint</Application>
  <PresentationFormat>Demonstracija ekrane (4:3)</PresentationFormat>
  <Paragraphs>119</Paragraphs>
  <Slides>30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Skaidrių pavadinimai</vt:lpstr>
      </vt:variant>
      <vt:variant>
        <vt:i4>30</vt:i4>
      </vt:variant>
    </vt:vector>
  </HeadingPairs>
  <TitlesOfParts>
    <vt:vector size="32" baseType="lpstr">
      <vt:lpstr>Srautas</vt:lpstr>
      <vt:lpstr>3_Office tema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Paveikslėlių šaltiniai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Daile ir technologijos 4 kl</dc:title>
  <dc:creator>Lijana Gudaitienė</dc:creator>
  <cp:lastModifiedBy>Dalia Skeirienė</cp:lastModifiedBy>
  <cp:revision>191</cp:revision>
  <dcterms:created xsi:type="dcterms:W3CDTF">2012-10-03T18:38:01Z</dcterms:created>
  <dcterms:modified xsi:type="dcterms:W3CDTF">2013-04-05T22:11:44Z</dcterms:modified>
</cp:coreProperties>
</file>